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  <p:sldMasterId id="2147483652" r:id="rId3"/>
    <p:sldMasterId id="2147483653" r:id="rId4"/>
  </p:sldMasterIdLst>
  <p:notesMasterIdLst>
    <p:notesMasterId r:id="rId28"/>
  </p:notesMasterIdLst>
  <p:handoutMasterIdLst>
    <p:handoutMasterId r:id="rId29"/>
  </p:handoutMasterIdLst>
  <p:sldIdLst>
    <p:sldId id="477" r:id="rId5"/>
    <p:sldId id="498" r:id="rId6"/>
    <p:sldId id="546" r:id="rId7"/>
    <p:sldId id="517" r:id="rId8"/>
    <p:sldId id="558" r:id="rId9"/>
    <p:sldId id="547" r:id="rId10"/>
    <p:sldId id="555" r:id="rId11"/>
    <p:sldId id="559" r:id="rId12"/>
    <p:sldId id="552" r:id="rId13"/>
    <p:sldId id="529" r:id="rId14"/>
    <p:sldId id="556" r:id="rId15"/>
    <p:sldId id="520" r:id="rId16"/>
    <p:sldId id="557" r:id="rId17"/>
    <p:sldId id="532" r:id="rId18"/>
    <p:sldId id="535" r:id="rId19"/>
    <p:sldId id="536" r:id="rId20"/>
    <p:sldId id="548" r:id="rId21"/>
    <p:sldId id="561" r:id="rId22"/>
    <p:sldId id="562" r:id="rId23"/>
    <p:sldId id="563" r:id="rId24"/>
    <p:sldId id="564" r:id="rId25"/>
    <p:sldId id="565" r:id="rId26"/>
    <p:sldId id="488" r:id="rId27"/>
  </p:sldIdLst>
  <p:sldSz cx="9144000" cy="6858000" type="screen4x3"/>
  <p:notesSz cx="9926638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 Wolf" initials="AW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3403"/>
    <a:srgbClr val="003366"/>
    <a:srgbClr val="99FFCC"/>
    <a:srgbClr val="990000"/>
    <a:srgbClr val="EB896D"/>
    <a:srgbClr val="DDDDDD"/>
    <a:srgbClr val="EAEAEA"/>
    <a:srgbClr val="DE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2958" autoAdjust="0"/>
  </p:normalViewPr>
  <p:slideViewPr>
    <p:cSldViewPr>
      <p:cViewPr varScale="1">
        <p:scale>
          <a:sx n="76" d="100"/>
          <a:sy n="76" d="100"/>
        </p:scale>
        <p:origin x="989" y="58"/>
      </p:cViewPr>
      <p:guideLst>
        <p:guide orient="horz" pos="3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 Knauf" userId="e56e0ca0-c9cf-456e-88e1-be2ef152b983" providerId="ADAL" clId="{A8B687BF-6428-435F-B281-99FDDA9674DF}"/>
    <pc:docChg chg="addSld delSld modSld modNotesMaster modHandout">
      <pc:chgData name="Katrin Knauf" userId="e56e0ca0-c9cf-456e-88e1-be2ef152b983" providerId="ADAL" clId="{A8B687BF-6428-435F-B281-99FDDA9674DF}" dt="2019-05-07T19:36:11.456" v="7" actId="478"/>
      <pc:docMkLst>
        <pc:docMk/>
      </pc:docMkLst>
      <pc:sldChg chg="modNotes">
        <pc:chgData name="Katrin Knauf" userId="e56e0ca0-c9cf-456e-88e1-be2ef152b983" providerId="ADAL" clId="{A8B687BF-6428-435F-B281-99FDDA9674DF}" dt="2019-05-07T19:33:52.753" v="1"/>
        <pc:sldMkLst>
          <pc:docMk/>
          <pc:sldMk cId="0" sldId="477"/>
        </pc:sldMkLst>
      </pc:sldChg>
      <pc:sldChg chg="modNotes">
        <pc:chgData name="Katrin Knauf" userId="e56e0ca0-c9cf-456e-88e1-be2ef152b983" providerId="ADAL" clId="{A8B687BF-6428-435F-B281-99FDDA9674DF}" dt="2019-05-07T19:33:52.753" v="1"/>
        <pc:sldMkLst>
          <pc:docMk/>
          <pc:sldMk cId="0" sldId="498"/>
        </pc:sldMkLst>
      </pc:sldChg>
      <pc:sldChg chg="delSp add setBg">
        <pc:chgData name="Katrin Knauf" userId="e56e0ca0-c9cf-456e-88e1-be2ef152b983" providerId="ADAL" clId="{A8B687BF-6428-435F-B281-99FDDA9674DF}" dt="2019-05-07T19:36:11.456" v="7" actId="478"/>
        <pc:sldMkLst>
          <pc:docMk/>
          <pc:sldMk cId="0" sldId="520"/>
        </pc:sldMkLst>
        <pc:picChg chg="del">
          <ac:chgData name="Katrin Knauf" userId="e56e0ca0-c9cf-456e-88e1-be2ef152b983" providerId="ADAL" clId="{A8B687BF-6428-435F-B281-99FDDA9674DF}" dt="2019-05-07T19:36:11.456" v="7" actId="478"/>
          <ac:picMkLst>
            <pc:docMk/>
            <pc:sldMk cId="0" sldId="520"/>
            <ac:picMk id="31750" creationId="{64A5917F-9C6F-48A0-9B82-42C3F7930044}"/>
          </ac:picMkLst>
        </pc:picChg>
      </pc:sldChg>
      <pc:sldChg chg="add del">
        <pc:chgData name="Katrin Knauf" userId="e56e0ca0-c9cf-456e-88e1-be2ef152b983" providerId="ADAL" clId="{A8B687BF-6428-435F-B281-99FDDA9674DF}" dt="2019-05-07T19:34:45.080" v="3"/>
        <pc:sldMkLst>
          <pc:docMk/>
          <pc:sldMk cId="3932012190" sldId="566"/>
        </pc:sldMkLst>
      </pc:sldChg>
    </pc:docChg>
  </pc:docChgLst>
  <pc:docChgLst>
    <pc:chgData name="Katrin Knauf" userId="e56e0ca0-c9cf-456e-88e1-be2ef152b983" providerId="ADAL" clId="{2FC7AB82-3272-4408-A50B-658BF2FD8AFD}"/>
    <pc:docChg chg="custSel modSld">
      <pc:chgData name="Katrin Knauf" userId="e56e0ca0-c9cf-456e-88e1-be2ef152b983" providerId="ADAL" clId="{2FC7AB82-3272-4408-A50B-658BF2FD8AFD}" dt="2019-05-08T22:57:22.488" v="118" actId="20577"/>
      <pc:docMkLst>
        <pc:docMk/>
      </pc:docMkLst>
      <pc:sldChg chg="modSp">
        <pc:chgData name="Katrin Knauf" userId="e56e0ca0-c9cf-456e-88e1-be2ef152b983" providerId="ADAL" clId="{2FC7AB82-3272-4408-A50B-658BF2FD8AFD}" dt="2019-05-08T22:12:21.164" v="15" actId="20577"/>
        <pc:sldMkLst>
          <pc:docMk/>
          <pc:sldMk cId="0" sldId="517"/>
        </pc:sldMkLst>
        <pc:spChg chg="mod">
          <ac:chgData name="Katrin Knauf" userId="e56e0ca0-c9cf-456e-88e1-be2ef152b983" providerId="ADAL" clId="{2FC7AB82-3272-4408-A50B-658BF2FD8AFD}" dt="2019-05-08T22:12:21.164" v="15" actId="20577"/>
          <ac:spMkLst>
            <pc:docMk/>
            <pc:sldMk cId="0" sldId="517"/>
            <ac:spMk id="8195" creationId="{CE1F149E-90A3-4D43-9616-698291F9E476}"/>
          </ac:spMkLst>
        </pc:spChg>
      </pc:sldChg>
      <pc:sldChg chg="modSp">
        <pc:chgData name="Katrin Knauf" userId="e56e0ca0-c9cf-456e-88e1-be2ef152b983" providerId="ADAL" clId="{2FC7AB82-3272-4408-A50B-658BF2FD8AFD}" dt="2019-05-08T22:35:13.162" v="113" actId="20577"/>
        <pc:sldMkLst>
          <pc:docMk/>
          <pc:sldMk cId="44556703" sldId="529"/>
        </pc:sldMkLst>
        <pc:spChg chg="mod">
          <ac:chgData name="Katrin Knauf" userId="e56e0ca0-c9cf-456e-88e1-be2ef152b983" providerId="ADAL" clId="{2FC7AB82-3272-4408-A50B-658BF2FD8AFD}" dt="2019-05-08T22:35:13.162" v="113" actId="20577"/>
          <ac:spMkLst>
            <pc:docMk/>
            <pc:sldMk cId="44556703" sldId="529"/>
            <ac:spMk id="34819" creationId="{6DAB08DE-7070-481D-AB72-ECF26519FE6D}"/>
          </ac:spMkLst>
        </pc:spChg>
      </pc:sldChg>
      <pc:sldChg chg="modSp">
        <pc:chgData name="Katrin Knauf" userId="e56e0ca0-c9cf-456e-88e1-be2ef152b983" providerId="ADAL" clId="{2FC7AB82-3272-4408-A50B-658BF2FD8AFD}" dt="2019-05-08T22:25:56.541" v="69" actId="20577"/>
        <pc:sldMkLst>
          <pc:docMk/>
          <pc:sldMk cId="3049744081" sldId="555"/>
        </pc:sldMkLst>
        <pc:spChg chg="mod">
          <ac:chgData name="Katrin Knauf" userId="e56e0ca0-c9cf-456e-88e1-be2ef152b983" providerId="ADAL" clId="{2FC7AB82-3272-4408-A50B-658BF2FD8AFD}" dt="2019-05-08T22:25:56.541" v="69" actId="20577"/>
          <ac:spMkLst>
            <pc:docMk/>
            <pc:sldMk cId="3049744081" sldId="555"/>
            <ac:spMk id="8195" creationId="{CE1F149E-90A3-4D43-9616-698291F9E476}"/>
          </ac:spMkLst>
        </pc:spChg>
      </pc:sldChg>
      <pc:sldChg chg="modSp">
        <pc:chgData name="Katrin Knauf" userId="e56e0ca0-c9cf-456e-88e1-be2ef152b983" providerId="ADAL" clId="{2FC7AB82-3272-4408-A50B-658BF2FD8AFD}" dt="2019-05-08T22:19:28.633" v="33" actId="20577"/>
        <pc:sldMkLst>
          <pc:docMk/>
          <pc:sldMk cId="3147074199" sldId="558"/>
        </pc:sldMkLst>
        <pc:spChg chg="mod">
          <ac:chgData name="Katrin Knauf" userId="e56e0ca0-c9cf-456e-88e1-be2ef152b983" providerId="ADAL" clId="{2FC7AB82-3272-4408-A50B-658BF2FD8AFD}" dt="2019-05-08T22:19:28.633" v="33" actId="20577"/>
          <ac:spMkLst>
            <pc:docMk/>
            <pc:sldMk cId="3147074199" sldId="558"/>
            <ac:spMk id="8195" creationId="{CE1F149E-90A3-4D43-9616-698291F9E476}"/>
          </ac:spMkLst>
        </pc:spChg>
      </pc:sldChg>
      <pc:sldChg chg="modSp">
        <pc:chgData name="Katrin Knauf" userId="e56e0ca0-c9cf-456e-88e1-be2ef152b983" providerId="ADAL" clId="{2FC7AB82-3272-4408-A50B-658BF2FD8AFD}" dt="2019-05-08T22:31:23.068" v="101" actId="20577"/>
        <pc:sldMkLst>
          <pc:docMk/>
          <pc:sldMk cId="3885605093" sldId="559"/>
        </pc:sldMkLst>
        <pc:spChg chg="mod">
          <ac:chgData name="Katrin Knauf" userId="e56e0ca0-c9cf-456e-88e1-be2ef152b983" providerId="ADAL" clId="{2FC7AB82-3272-4408-A50B-658BF2FD8AFD}" dt="2019-05-08T22:31:23.068" v="101" actId="20577"/>
          <ac:spMkLst>
            <pc:docMk/>
            <pc:sldMk cId="3885605093" sldId="559"/>
            <ac:spMk id="8195" creationId="{CE1F149E-90A3-4D43-9616-698291F9E476}"/>
          </ac:spMkLst>
        </pc:spChg>
      </pc:sldChg>
      <pc:sldChg chg="modSp">
        <pc:chgData name="Katrin Knauf" userId="e56e0ca0-c9cf-456e-88e1-be2ef152b983" providerId="ADAL" clId="{2FC7AB82-3272-4408-A50B-658BF2FD8AFD}" dt="2019-05-08T22:57:22.488" v="118" actId="20577"/>
        <pc:sldMkLst>
          <pc:docMk/>
          <pc:sldMk cId="3068991948" sldId="561"/>
        </pc:sldMkLst>
        <pc:spChg chg="mod">
          <ac:chgData name="Katrin Knauf" userId="e56e0ca0-c9cf-456e-88e1-be2ef152b983" providerId="ADAL" clId="{2FC7AB82-3272-4408-A50B-658BF2FD8AFD}" dt="2019-05-08T22:57:22.488" v="118" actId="20577"/>
          <ac:spMkLst>
            <pc:docMk/>
            <pc:sldMk cId="3068991948" sldId="561"/>
            <ac:spMk id="8195" creationId="{CE1F149E-90A3-4D43-9616-698291F9E47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knauf\Documents\HWWI\Vortrag\Vortrag%20Den%20Haag%202019\Abb_HWWI-Index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kknauf\Documents\HWWI\Vortrag\Vortrag%20Den%20Haag%202019\Abb_HWWI-Index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kknauf\Documents\HWWI\Vortrag\index%20weights%20KK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kknauf\Documents\HWWI\Vortrag\Vortrag%20Den%20Haag%202019\Abb_crude%20oil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kknauf\Documents\HWWI\Vortrag\index%20weights%20KK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kknauf\Documents\HWWI\Vortrag\Vortrag%20Den%20Haag%202019\Abb_crude%20oil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nauf\Documents\HWWI\Vortrag\Vortrag%20Den%20Haag%202019\Abb_HWWI-Index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kknauf\Documents\HWWI\Vortrag\Vortrag%20Den%20Haag%202019\Abb_coffee_cocoa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299249617775206E-2"/>
          <c:y val="0.1270514955917674"/>
          <c:w val="0.87897930457807816"/>
          <c:h val="0.64093992889646978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Tabelle1!$B$3:$B$4</c:f>
              <c:strCache>
                <c:ptCount val="2"/>
                <c:pt idx="0">
                  <c:v>Total (all commodities)</c:v>
                </c:pt>
              </c:strCache>
            </c:strRef>
          </c:tx>
          <c:spPr>
            <a:ln w="28575">
              <a:solidFill>
                <a:srgbClr val="000000"/>
              </a:solidFill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Tabelle1!$B$109:$B$121</c:f>
              <c:numCache>
                <c:formatCode>General</c:formatCode>
                <c:ptCount val="13"/>
                <c:pt idx="0">
                  <c:v>128.4</c:v>
                </c:pt>
                <c:pt idx="1">
                  <c:v>136.19999999999999</c:v>
                </c:pt>
                <c:pt idx="2">
                  <c:v>134.6</c:v>
                </c:pt>
                <c:pt idx="3">
                  <c:v>134.69999999999999</c:v>
                </c:pt>
                <c:pt idx="4">
                  <c:v>133</c:v>
                </c:pt>
                <c:pt idx="5">
                  <c:v>140.4</c:v>
                </c:pt>
                <c:pt idx="6">
                  <c:v>142.6</c:v>
                </c:pt>
                <c:pt idx="7">
                  <c:v>124.7</c:v>
                </c:pt>
                <c:pt idx="8">
                  <c:v>112.9</c:v>
                </c:pt>
                <c:pt idx="9">
                  <c:v>113.3</c:v>
                </c:pt>
                <c:pt idx="10">
                  <c:v>116.7</c:v>
                </c:pt>
                <c:pt idx="11">
                  <c:v>119.2</c:v>
                </c:pt>
                <c:pt idx="12">
                  <c:v>123.8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71-43D1-9AAD-A435AC332A93}"/>
            </c:ext>
          </c:extLst>
        </c:ser>
        <c:ser>
          <c:idx val="1"/>
          <c:order val="1"/>
          <c:tx>
            <c:strRef>
              <c:f>Tabelle1!$C$3:$C$4</c:f>
              <c:strCache>
                <c:ptCount val="2"/>
                <c:pt idx="0">
                  <c:v>Total excl. energy</c:v>
                </c:pt>
              </c:strCache>
            </c:strRef>
          </c:tx>
          <c:spPr>
            <a:ln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Tabelle1!$C$109:$C$121</c:f>
              <c:numCache>
                <c:formatCode>General</c:formatCode>
                <c:ptCount val="13"/>
                <c:pt idx="0">
                  <c:v>116.3</c:v>
                </c:pt>
                <c:pt idx="1">
                  <c:v>118.9</c:v>
                </c:pt>
                <c:pt idx="2">
                  <c:v>116.2</c:v>
                </c:pt>
                <c:pt idx="3">
                  <c:v>110.4</c:v>
                </c:pt>
                <c:pt idx="4">
                  <c:v>108.7</c:v>
                </c:pt>
                <c:pt idx="5">
                  <c:v>106.9</c:v>
                </c:pt>
                <c:pt idx="6">
                  <c:v>108.4</c:v>
                </c:pt>
                <c:pt idx="7">
                  <c:v>106.9</c:v>
                </c:pt>
                <c:pt idx="8">
                  <c:v>104.8</c:v>
                </c:pt>
                <c:pt idx="9">
                  <c:v>106.6</c:v>
                </c:pt>
                <c:pt idx="10">
                  <c:v>111.7</c:v>
                </c:pt>
                <c:pt idx="11">
                  <c:v>110.4</c:v>
                </c:pt>
                <c:pt idx="12">
                  <c:v>110.8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71-43D1-9AAD-A435AC332A93}"/>
            </c:ext>
          </c:extLst>
        </c:ser>
        <c:ser>
          <c:idx val="2"/>
          <c:order val="2"/>
          <c:tx>
            <c:strRef>
              <c:f>Tabelle1!$D$3:$D$4</c:f>
              <c:strCache>
                <c:ptCount val="2"/>
                <c:pt idx="0">
                  <c:v>Food 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Tabelle1!$D$109:$D$121</c:f>
              <c:numCache>
                <c:formatCode>General</c:formatCode>
                <c:ptCount val="13"/>
                <c:pt idx="0">
                  <c:v>101</c:v>
                </c:pt>
                <c:pt idx="1">
                  <c:v>101.6</c:v>
                </c:pt>
                <c:pt idx="2">
                  <c:v>95.6</c:v>
                </c:pt>
                <c:pt idx="3">
                  <c:v>91.4</c:v>
                </c:pt>
                <c:pt idx="4">
                  <c:v>90.1</c:v>
                </c:pt>
                <c:pt idx="5">
                  <c:v>87.6</c:v>
                </c:pt>
                <c:pt idx="6">
                  <c:v>91.9</c:v>
                </c:pt>
                <c:pt idx="7">
                  <c:v>90</c:v>
                </c:pt>
                <c:pt idx="8">
                  <c:v>89.2</c:v>
                </c:pt>
                <c:pt idx="9">
                  <c:v>90.7</c:v>
                </c:pt>
                <c:pt idx="10">
                  <c:v>89.8</c:v>
                </c:pt>
                <c:pt idx="11">
                  <c:v>87.4</c:v>
                </c:pt>
                <c:pt idx="12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71-43D1-9AAD-A435AC332A93}"/>
            </c:ext>
          </c:extLst>
        </c:ser>
        <c:ser>
          <c:idx val="8"/>
          <c:order val="3"/>
          <c:tx>
            <c:strRef>
              <c:f>Tabelle1!$J$3:$J$4</c:f>
              <c:strCache>
                <c:ptCount val="2"/>
                <c:pt idx="0">
                  <c:v>Industrial raw materials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Tabelle1!$J$109:$J$121</c:f>
              <c:numCache>
                <c:formatCode>General</c:formatCode>
                <c:ptCount val="13"/>
                <c:pt idx="0">
                  <c:v>126.9</c:v>
                </c:pt>
                <c:pt idx="1">
                  <c:v>130.9</c:v>
                </c:pt>
                <c:pt idx="2">
                  <c:v>130.6</c:v>
                </c:pt>
                <c:pt idx="3">
                  <c:v>123.7</c:v>
                </c:pt>
                <c:pt idx="4">
                  <c:v>121.7</c:v>
                </c:pt>
                <c:pt idx="5">
                  <c:v>120.3</c:v>
                </c:pt>
                <c:pt idx="6">
                  <c:v>119.9</c:v>
                </c:pt>
                <c:pt idx="7">
                  <c:v>118.7</c:v>
                </c:pt>
                <c:pt idx="8">
                  <c:v>115.6</c:v>
                </c:pt>
                <c:pt idx="9">
                  <c:v>117.6</c:v>
                </c:pt>
                <c:pt idx="10">
                  <c:v>126.8</c:v>
                </c:pt>
                <c:pt idx="11">
                  <c:v>126.3</c:v>
                </c:pt>
                <c:pt idx="12">
                  <c:v>127.4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71-43D1-9AAD-A435AC332A93}"/>
            </c:ext>
          </c:extLst>
        </c:ser>
        <c:ser>
          <c:idx val="17"/>
          <c:order val="4"/>
          <c:tx>
            <c:strRef>
              <c:f>Tabelle1!$S$3</c:f>
              <c:strCache>
                <c:ptCount val="1"/>
                <c:pt idx="0">
                  <c:v>Energy raw materials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Tabelle1!$S$109:$S$121</c:f>
              <c:numCache>
                <c:formatCode>General</c:formatCode>
                <c:ptCount val="13"/>
                <c:pt idx="0">
                  <c:v>130.4</c:v>
                </c:pt>
                <c:pt idx="1">
                  <c:v>139</c:v>
                </c:pt>
                <c:pt idx="2">
                  <c:v>137.5</c:v>
                </c:pt>
                <c:pt idx="3">
                  <c:v>138.6</c:v>
                </c:pt>
                <c:pt idx="4">
                  <c:v>136.9</c:v>
                </c:pt>
                <c:pt idx="5">
                  <c:v>145.80000000000001</c:v>
                </c:pt>
                <c:pt idx="6">
                  <c:v>148.1</c:v>
                </c:pt>
                <c:pt idx="7">
                  <c:v>127.6</c:v>
                </c:pt>
                <c:pt idx="8">
                  <c:v>114.2</c:v>
                </c:pt>
                <c:pt idx="9">
                  <c:v>114.4</c:v>
                </c:pt>
                <c:pt idx="10">
                  <c:v>117.5</c:v>
                </c:pt>
                <c:pt idx="11">
                  <c:v>120.6</c:v>
                </c:pt>
                <c:pt idx="12">
                  <c:v>125.9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71-43D1-9AAD-A435AC332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47712"/>
        <c:axId val="104970112"/>
      </c:lineChart>
      <c:dateAx>
        <c:axId val="104947712"/>
        <c:scaling>
          <c:orientation val="minMax"/>
        </c:scaling>
        <c:delete val="0"/>
        <c:axPos val="b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mm\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04970112"/>
        <c:crosses val="autoZero"/>
        <c:auto val="1"/>
        <c:lblOffset val="100"/>
        <c:baseTimeUnit val="months"/>
        <c:majorUnit val="2"/>
        <c:majorTimeUnit val="months"/>
      </c:dateAx>
      <c:valAx>
        <c:axId val="104970112"/>
        <c:scaling>
          <c:orientation val="minMax"/>
          <c:min val="6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0494771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6.3716814159292035E-2"/>
          <c:y val="0.84628980355364603"/>
          <c:w val="0.9068264161504308"/>
          <c:h val="9.4384920760043997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TheSans B4 SemiLight"/>
          <a:cs typeface="TheSans B4 SemiLight"/>
        </a:defRPr>
      </a:pPr>
      <a:endParaRPr lang="de-D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299249617775206E-2"/>
          <c:y val="0.1270514955917674"/>
          <c:w val="0.87897930457807816"/>
          <c:h val="0.64093992889646978"/>
        </c:manualLayout>
      </c:layout>
      <c:lineChart>
        <c:grouping val="standard"/>
        <c:varyColors val="0"/>
        <c:ser>
          <c:idx val="0"/>
          <c:order val="0"/>
          <c:tx>
            <c:strRef>
              <c:f>Tabelle1!$T$3:$T$4</c:f>
              <c:strCache>
                <c:ptCount val="2"/>
                <c:pt idx="0">
                  <c:v>Coal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Tabelle1!$T$109:$T$121</c:f>
              <c:numCache>
                <c:formatCode>General</c:formatCode>
                <c:ptCount val="13"/>
                <c:pt idx="0">
                  <c:v>159.9</c:v>
                </c:pt>
                <c:pt idx="1">
                  <c:v>176.4</c:v>
                </c:pt>
                <c:pt idx="2">
                  <c:v>190.8</c:v>
                </c:pt>
                <c:pt idx="3">
                  <c:v>196</c:v>
                </c:pt>
                <c:pt idx="4">
                  <c:v>193</c:v>
                </c:pt>
                <c:pt idx="5">
                  <c:v>188.2</c:v>
                </c:pt>
                <c:pt idx="6">
                  <c:v>183.6</c:v>
                </c:pt>
                <c:pt idx="7">
                  <c:v>172.1</c:v>
                </c:pt>
                <c:pt idx="8">
                  <c:v>171.4</c:v>
                </c:pt>
                <c:pt idx="9">
                  <c:v>166</c:v>
                </c:pt>
                <c:pt idx="10">
                  <c:v>158.9</c:v>
                </c:pt>
                <c:pt idx="11">
                  <c:v>154.5</c:v>
                </c:pt>
                <c:pt idx="12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87-438B-96CA-D08916944DB1}"/>
            </c:ext>
          </c:extLst>
        </c:ser>
        <c:ser>
          <c:idx val="1"/>
          <c:order val="1"/>
          <c:tx>
            <c:strRef>
              <c:f>Tabelle1!$U$3:$U$4</c:f>
              <c:strCache>
                <c:ptCount val="2"/>
                <c:pt idx="0">
                  <c:v>Crude oil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Tabelle1!$U$109:$U$121</c:f>
              <c:numCache>
                <c:formatCode>General</c:formatCode>
                <c:ptCount val="13"/>
                <c:pt idx="0">
                  <c:v>134.80000000000001</c:v>
                </c:pt>
                <c:pt idx="1">
                  <c:v>144.30000000000001</c:v>
                </c:pt>
                <c:pt idx="2">
                  <c:v>141</c:v>
                </c:pt>
                <c:pt idx="3">
                  <c:v>142.30000000000001</c:v>
                </c:pt>
                <c:pt idx="4">
                  <c:v>139.4</c:v>
                </c:pt>
                <c:pt idx="5">
                  <c:v>148</c:v>
                </c:pt>
                <c:pt idx="6">
                  <c:v>149.9</c:v>
                </c:pt>
                <c:pt idx="7">
                  <c:v>122.2</c:v>
                </c:pt>
                <c:pt idx="8">
                  <c:v>106.8</c:v>
                </c:pt>
                <c:pt idx="9">
                  <c:v>111.5</c:v>
                </c:pt>
                <c:pt idx="10">
                  <c:v>119.7</c:v>
                </c:pt>
                <c:pt idx="11">
                  <c:v>124.8</c:v>
                </c:pt>
                <c:pt idx="12">
                  <c:v>134.1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87-438B-96CA-D08916944DB1}"/>
            </c:ext>
          </c:extLst>
        </c:ser>
        <c:ser>
          <c:idx val="2"/>
          <c:order val="2"/>
          <c:tx>
            <c:strRef>
              <c:f>Tabelle1!$V$3:$V$4</c:f>
              <c:strCache>
                <c:ptCount val="2"/>
                <c:pt idx="0">
                  <c:v>Natural gas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Tabelle1!$V$109:$V$121</c:f>
              <c:numCache>
                <c:formatCode>General</c:formatCode>
                <c:ptCount val="13"/>
                <c:pt idx="0">
                  <c:v>104.5</c:v>
                </c:pt>
                <c:pt idx="1">
                  <c:v>107.7</c:v>
                </c:pt>
                <c:pt idx="2">
                  <c:v>111.8</c:v>
                </c:pt>
                <c:pt idx="3">
                  <c:v>110.8</c:v>
                </c:pt>
                <c:pt idx="4">
                  <c:v>115.4</c:v>
                </c:pt>
                <c:pt idx="5">
                  <c:v>128.19999999999999</c:v>
                </c:pt>
                <c:pt idx="6">
                  <c:v>133.4</c:v>
                </c:pt>
                <c:pt idx="7">
                  <c:v>145.1</c:v>
                </c:pt>
                <c:pt idx="8">
                  <c:v>139</c:v>
                </c:pt>
                <c:pt idx="9">
                  <c:v>118.8</c:v>
                </c:pt>
                <c:pt idx="10">
                  <c:v>99.6</c:v>
                </c:pt>
                <c:pt idx="11">
                  <c:v>94.9</c:v>
                </c:pt>
                <c:pt idx="12">
                  <c:v>85.4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87-438B-96CA-D08916944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72416"/>
        <c:axId val="294764544"/>
      </c:lineChart>
      <c:dateAx>
        <c:axId val="161372416"/>
        <c:scaling>
          <c:orientation val="minMax"/>
        </c:scaling>
        <c:delete val="0"/>
        <c:axPos val="b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mm\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94764544"/>
        <c:crosses val="autoZero"/>
        <c:auto val="1"/>
        <c:lblOffset val="100"/>
        <c:baseTimeUnit val="months"/>
      </c:dateAx>
      <c:valAx>
        <c:axId val="294764544"/>
        <c:scaling>
          <c:orientation val="minMax"/>
          <c:max val="220"/>
          <c:min val="6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61372416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6663156418424799"/>
          <c:y val="0.86943331886663777"/>
          <c:w val="0.40630065737195692"/>
          <c:h val="4.3550813754771524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TheSans B4 SemiLight"/>
          <a:cs typeface="TheSans B4 SemiLight"/>
        </a:defRPr>
      </a:pPr>
      <a:endParaRPr lang="de-D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171185559352251E-2"/>
          <c:y val="0.10662164988203925"/>
          <c:w val="0.89674921608250291"/>
          <c:h val="0.66136997849912105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99168"/>
        <c:axId val="117895168"/>
      </c:lineChart>
      <c:dateAx>
        <c:axId val="117799168"/>
        <c:scaling>
          <c:orientation val="minMax"/>
          <c:max val="851"/>
          <c:min val="0"/>
        </c:scaling>
        <c:delete val="0"/>
        <c:axPos val="b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m/d/yy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de-DE"/>
          </a:p>
        </c:txPr>
        <c:crossAx val="117895168"/>
        <c:crosses val="autoZero"/>
        <c:auto val="0"/>
        <c:lblOffset val="100"/>
        <c:baseTimeUnit val="days"/>
        <c:majorUnit val="1"/>
        <c:majorTimeUnit val="years"/>
      </c:dateAx>
      <c:valAx>
        <c:axId val="117895168"/>
        <c:scaling>
          <c:orientation val="minMax"/>
          <c:max val="130"/>
          <c:min val="5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de-DE"/>
          </a:p>
        </c:txPr>
        <c:crossAx val="117799168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4837758112094395E-2"/>
          <c:y val="0.8429634006628709"/>
          <c:w val="0.81675702041669573"/>
          <c:h val="9.2373422512361386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TheSans B4 SemiLight"/>
          <a:cs typeface="TheSans B4 SemiLight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299249617775206E-2"/>
          <c:y val="0.1270514955917674"/>
          <c:w val="0.87897930457807816"/>
          <c:h val="0.64093992889646978"/>
        </c:manualLayout>
      </c:layout>
      <c:lineChart>
        <c:grouping val="standard"/>
        <c:varyColors val="0"/>
        <c:ser>
          <c:idx val="32"/>
          <c:order val="0"/>
          <c:tx>
            <c:strRef>
              <c:f>Tabelle1!$AI$1</c:f>
              <c:strCache>
                <c:ptCount val="1"/>
                <c:pt idx="0">
                  <c:v>Dubai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Tabelle1!$A$5556:$A$5828</c:f>
              <c:numCache>
                <c:formatCode>m/d/yyyy</c:formatCode>
                <c:ptCount val="273"/>
                <c:pt idx="0">
                  <c:v>43193</c:v>
                </c:pt>
                <c:pt idx="1">
                  <c:v>43194</c:v>
                </c:pt>
                <c:pt idx="2">
                  <c:v>43195</c:v>
                </c:pt>
                <c:pt idx="3">
                  <c:v>43196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43206</c:v>
                </c:pt>
                <c:pt idx="10">
                  <c:v>43207</c:v>
                </c:pt>
                <c:pt idx="11">
                  <c:v>43208</c:v>
                </c:pt>
                <c:pt idx="12">
                  <c:v>43209</c:v>
                </c:pt>
                <c:pt idx="13">
                  <c:v>43210</c:v>
                </c:pt>
                <c:pt idx="14">
                  <c:v>43213</c:v>
                </c:pt>
                <c:pt idx="15">
                  <c:v>43214</c:v>
                </c:pt>
                <c:pt idx="16">
                  <c:v>43215</c:v>
                </c:pt>
                <c:pt idx="17">
                  <c:v>43216</c:v>
                </c:pt>
                <c:pt idx="18">
                  <c:v>43217</c:v>
                </c:pt>
                <c:pt idx="19">
                  <c:v>43220</c:v>
                </c:pt>
                <c:pt idx="20">
                  <c:v>43222</c:v>
                </c:pt>
                <c:pt idx="21">
                  <c:v>43223</c:v>
                </c:pt>
                <c:pt idx="22">
                  <c:v>43224</c:v>
                </c:pt>
                <c:pt idx="23">
                  <c:v>43227</c:v>
                </c:pt>
                <c:pt idx="24">
                  <c:v>43228</c:v>
                </c:pt>
                <c:pt idx="25">
                  <c:v>43229</c:v>
                </c:pt>
                <c:pt idx="26">
                  <c:v>43230</c:v>
                </c:pt>
                <c:pt idx="27">
                  <c:v>43231</c:v>
                </c:pt>
                <c:pt idx="28">
                  <c:v>43234</c:v>
                </c:pt>
                <c:pt idx="29">
                  <c:v>43235</c:v>
                </c:pt>
                <c:pt idx="30">
                  <c:v>43236</c:v>
                </c:pt>
                <c:pt idx="31">
                  <c:v>43237</c:v>
                </c:pt>
                <c:pt idx="32">
                  <c:v>43238</c:v>
                </c:pt>
                <c:pt idx="33">
                  <c:v>43242</c:v>
                </c:pt>
                <c:pt idx="34">
                  <c:v>43243</c:v>
                </c:pt>
                <c:pt idx="35">
                  <c:v>43244</c:v>
                </c:pt>
                <c:pt idx="36">
                  <c:v>43245</c:v>
                </c:pt>
                <c:pt idx="37">
                  <c:v>43248</c:v>
                </c:pt>
                <c:pt idx="38">
                  <c:v>43249</c:v>
                </c:pt>
                <c:pt idx="39">
                  <c:v>43250</c:v>
                </c:pt>
                <c:pt idx="40">
                  <c:v>43251</c:v>
                </c:pt>
                <c:pt idx="41">
                  <c:v>43252</c:v>
                </c:pt>
                <c:pt idx="42">
                  <c:v>43255</c:v>
                </c:pt>
                <c:pt idx="43">
                  <c:v>43256</c:v>
                </c:pt>
                <c:pt idx="44">
                  <c:v>43257</c:v>
                </c:pt>
                <c:pt idx="45">
                  <c:v>43258</c:v>
                </c:pt>
                <c:pt idx="46">
                  <c:v>43259</c:v>
                </c:pt>
                <c:pt idx="47">
                  <c:v>43262</c:v>
                </c:pt>
                <c:pt idx="48">
                  <c:v>43263</c:v>
                </c:pt>
                <c:pt idx="49">
                  <c:v>43264</c:v>
                </c:pt>
                <c:pt idx="50">
                  <c:v>43265</c:v>
                </c:pt>
                <c:pt idx="51">
                  <c:v>43266</c:v>
                </c:pt>
                <c:pt idx="52">
                  <c:v>43269</c:v>
                </c:pt>
                <c:pt idx="53">
                  <c:v>43270</c:v>
                </c:pt>
                <c:pt idx="54">
                  <c:v>43271</c:v>
                </c:pt>
                <c:pt idx="55">
                  <c:v>43272</c:v>
                </c:pt>
                <c:pt idx="56">
                  <c:v>43273</c:v>
                </c:pt>
                <c:pt idx="57">
                  <c:v>43276</c:v>
                </c:pt>
                <c:pt idx="58">
                  <c:v>43277</c:v>
                </c:pt>
                <c:pt idx="59">
                  <c:v>43278</c:v>
                </c:pt>
                <c:pt idx="60">
                  <c:v>43279</c:v>
                </c:pt>
                <c:pt idx="61">
                  <c:v>43280</c:v>
                </c:pt>
                <c:pt idx="62">
                  <c:v>43283</c:v>
                </c:pt>
                <c:pt idx="63">
                  <c:v>43284</c:v>
                </c:pt>
                <c:pt idx="64">
                  <c:v>43285</c:v>
                </c:pt>
                <c:pt idx="65">
                  <c:v>43286</c:v>
                </c:pt>
                <c:pt idx="66">
                  <c:v>43287</c:v>
                </c:pt>
                <c:pt idx="67">
                  <c:v>43290</c:v>
                </c:pt>
                <c:pt idx="68">
                  <c:v>43291</c:v>
                </c:pt>
                <c:pt idx="69">
                  <c:v>43292</c:v>
                </c:pt>
                <c:pt idx="70">
                  <c:v>43293</c:v>
                </c:pt>
                <c:pt idx="71">
                  <c:v>43294</c:v>
                </c:pt>
                <c:pt idx="72">
                  <c:v>43297</c:v>
                </c:pt>
                <c:pt idx="73">
                  <c:v>43298</c:v>
                </c:pt>
                <c:pt idx="74">
                  <c:v>43299</c:v>
                </c:pt>
                <c:pt idx="75">
                  <c:v>43300</c:v>
                </c:pt>
                <c:pt idx="76">
                  <c:v>43301</c:v>
                </c:pt>
                <c:pt idx="77">
                  <c:v>43304</c:v>
                </c:pt>
                <c:pt idx="78">
                  <c:v>43305</c:v>
                </c:pt>
                <c:pt idx="79">
                  <c:v>43306</c:v>
                </c:pt>
                <c:pt idx="80">
                  <c:v>43307</c:v>
                </c:pt>
                <c:pt idx="81">
                  <c:v>43308</c:v>
                </c:pt>
                <c:pt idx="82">
                  <c:v>43311</c:v>
                </c:pt>
                <c:pt idx="83">
                  <c:v>43312</c:v>
                </c:pt>
                <c:pt idx="84">
                  <c:v>43313</c:v>
                </c:pt>
                <c:pt idx="85">
                  <c:v>43314</c:v>
                </c:pt>
                <c:pt idx="86">
                  <c:v>43315</c:v>
                </c:pt>
                <c:pt idx="87">
                  <c:v>43318</c:v>
                </c:pt>
                <c:pt idx="88">
                  <c:v>43319</c:v>
                </c:pt>
                <c:pt idx="89">
                  <c:v>43320</c:v>
                </c:pt>
                <c:pt idx="90">
                  <c:v>43321</c:v>
                </c:pt>
                <c:pt idx="91">
                  <c:v>43322</c:v>
                </c:pt>
                <c:pt idx="92">
                  <c:v>43325</c:v>
                </c:pt>
                <c:pt idx="93">
                  <c:v>43326</c:v>
                </c:pt>
                <c:pt idx="94">
                  <c:v>43327</c:v>
                </c:pt>
                <c:pt idx="95">
                  <c:v>43328</c:v>
                </c:pt>
                <c:pt idx="96">
                  <c:v>43329</c:v>
                </c:pt>
                <c:pt idx="97">
                  <c:v>43332</c:v>
                </c:pt>
                <c:pt idx="98">
                  <c:v>43333</c:v>
                </c:pt>
                <c:pt idx="99">
                  <c:v>43334</c:v>
                </c:pt>
                <c:pt idx="100">
                  <c:v>43335</c:v>
                </c:pt>
                <c:pt idx="101">
                  <c:v>43336</c:v>
                </c:pt>
                <c:pt idx="102">
                  <c:v>43339</c:v>
                </c:pt>
                <c:pt idx="103">
                  <c:v>43340</c:v>
                </c:pt>
                <c:pt idx="104">
                  <c:v>43341</c:v>
                </c:pt>
                <c:pt idx="105">
                  <c:v>43342</c:v>
                </c:pt>
                <c:pt idx="106">
                  <c:v>43343</c:v>
                </c:pt>
                <c:pt idx="107">
                  <c:v>43346</c:v>
                </c:pt>
                <c:pt idx="108">
                  <c:v>43347</c:v>
                </c:pt>
                <c:pt idx="109">
                  <c:v>43348</c:v>
                </c:pt>
                <c:pt idx="110">
                  <c:v>43349</c:v>
                </c:pt>
                <c:pt idx="111">
                  <c:v>43350</c:v>
                </c:pt>
                <c:pt idx="112">
                  <c:v>43353</c:v>
                </c:pt>
                <c:pt idx="113">
                  <c:v>43354</c:v>
                </c:pt>
                <c:pt idx="114">
                  <c:v>43355</c:v>
                </c:pt>
                <c:pt idx="115">
                  <c:v>43356</c:v>
                </c:pt>
                <c:pt idx="116">
                  <c:v>43357</c:v>
                </c:pt>
                <c:pt idx="117">
                  <c:v>43360</c:v>
                </c:pt>
                <c:pt idx="118">
                  <c:v>43361</c:v>
                </c:pt>
                <c:pt idx="119">
                  <c:v>43362</c:v>
                </c:pt>
                <c:pt idx="120">
                  <c:v>43363</c:v>
                </c:pt>
                <c:pt idx="121">
                  <c:v>43364</c:v>
                </c:pt>
                <c:pt idx="122">
                  <c:v>43367</c:v>
                </c:pt>
                <c:pt idx="123">
                  <c:v>43368</c:v>
                </c:pt>
                <c:pt idx="124">
                  <c:v>43369</c:v>
                </c:pt>
                <c:pt idx="125">
                  <c:v>43370</c:v>
                </c:pt>
                <c:pt idx="126">
                  <c:v>43371</c:v>
                </c:pt>
                <c:pt idx="127">
                  <c:v>43374</c:v>
                </c:pt>
                <c:pt idx="128">
                  <c:v>43375</c:v>
                </c:pt>
                <c:pt idx="129">
                  <c:v>43377</c:v>
                </c:pt>
                <c:pt idx="130">
                  <c:v>43378</c:v>
                </c:pt>
                <c:pt idx="131">
                  <c:v>43381</c:v>
                </c:pt>
                <c:pt idx="132">
                  <c:v>43382</c:v>
                </c:pt>
                <c:pt idx="133">
                  <c:v>43383</c:v>
                </c:pt>
                <c:pt idx="134">
                  <c:v>43384</c:v>
                </c:pt>
                <c:pt idx="135">
                  <c:v>43385</c:v>
                </c:pt>
                <c:pt idx="136">
                  <c:v>43388</c:v>
                </c:pt>
                <c:pt idx="137">
                  <c:v>43389</c:v>
                </c:pt>
                <c:pt idx="138">
                  <c:v>43390</c:v>
                </c:pt>
                <c:pt idx="139">
                  <c:v>43391</c:v>
                </c:pt>
                <c:pt idx="140">
                  <c:v>43392</c:v>
                </c:pt>
                <c:pt idx="141">
                  <c:v>43395</c:v>
                </c:pt>
                <c:pt idx="142">
                  <c:v>43396</c:v>
                </c:pt>
                <c:pt idx="143">
                  <c:v>43397</c:v>
                </c:pt>
                <c:pt idx="144">
                  <c:v>43398</c:v>
                </c:pt>
                <c:pt idx="145">
                  <c:v>43399</c:v>
                </c:pt>
                <c:pt idx="146">
                  <c:v>43402</c:v>
                </c:pt>
                <c:pt idx="147">
                  <c:v>43403</c:v>
                </c:pt>
                <c:pt idx="148">
                  <c:v>43404</c:v>
                </c:pt>
                <c:pt idx="149">
                  <c:v>43405</c:v>
                </c:pt>
                <c:pt idx="150">
                  <c:v>43406</c:v>
                </c:pt>
                <c:pt idx="151">
                  <c:v>43409</c:v>
                </c:pt>
                <c:pt idx="152">
                  <c:v>43410</c:v>
                </c:pt>
                <c:pt idx="153">
                  <c:v>43411</c:v>
                </c:pt>
                <c:pt idx="154">
                  <c:v>43412</c:v>
                </c:pt>
                <c:pt idx="155">
                  <c:v>43413</c:v>
                </c:pt>
                <c:pt idx="156">
                  <c:v>43416</c:v>
                </c:pt>
                <c:pt idx="157">
                  <c:v>43417</c:v>
                </c:pt>
                <c:pt idx="158">
                  <c:v>43418</c:v>
                </c:pt>
                <c:pt idx="159">
                  <c:v>43419</c:v>
                </c:pt>
                <c:pt idx="160">
                  <c:v>43420</c:v>
                </c:pt>
                <c:pt idx="161">
                  <c:v>43423</c:v>
                </c:pt>
                <c:pt idx="162">
                  <c:v>43424</c:v>
                </c:pt>
                <c:pt idx="163">
                  <c:v>43425</c:v>
                </c:pt>
                <c:pt idx="164">
                  <c:v>43426</c:v>
                </c:pt>
                <c:pt idx="165">
                  <c:v>43427</c:v>
                </c:pt>
                <c:pt idx="166">
                  <c:v>43430</c:v>
                </c:pt>
                <c:pt idx="167">
                  <c:v>43431</c:v>
                </c:pt>
                <c:pt idx="168">
                  <c:v>43432</c:v>
                </c:pt>
                <c:pt idx="169">
                  <c:v>43433</c:v>
                </c:pt>
                <c:pt idx="170">
                  <c:v>43434</c:v>
                </c:pt>
                <c:pt idx="171">
                  <c:v>43437</c:v>
                </c:pt>
                <c:pt idx="172">
                  <c:v>43438</c:v>
                </c:pt>
                <c:pt idx="173">
                  <c:v>43439</c:v>
                </c:pt>
                <c:pt idx="174">
                  <c:v>43440</c:v>
                </c:pt>
                <c:pt idx="175">
                  <c:v>43441</c:v>
                </c:pt>
                <c:pt idx="176">
                  <c:v>43444</c:v>
                </c:pt>
                <c:pt idx="177">
                  <c:v>43445</c:v>
                </c:pt>
                <c:pt idx="178">
                  <c:v>43446</c:v>
                </c:pt>
                <c:pt idx="179">
                  <c:v>43447</c:v>
                </c:pt>
                <c:pt idx="180">
                  <c:v>43448</c:v>
                </c:pt>
                <c:pt idx="181">
                  <c:v>43451</c:v>
                </c:pt>
                <c:pt idx="182">
                  <c:v>43452</c:v>
                </c:pt>
                <c:pt idx="183">
                  <c:v>43453</c:v>
                </c:pt>
                <c:pt idx="184">
                  <c:v>43454</c:v>
                </c:pt>
                <c:pt idx="185">
                  <c:v>43455</c:v>
                </c:pt>
                <c:pt idx="186">
                  <c:v>43458</c:v>
                </c:pt>
                <c:pt idx="187">
                  <c:v>43461</c:v>
                </c:pt>
                <c:pt idx="188">
                  <c:v>43462</c:v>
                </c:pt>
                <c:pt idx="189">
                  <c:v>43465</c:v>
                </c:pt>
                <c:pt idx="190">
                  <c:v>43467</c:v>
                </c:pt>
                <c:pt idx="191">
                  <c:v>43468</c:v>
                </c:pt>
                <c:pt idx="192">
                  <c:v>43469</c:v>
                </c:pt>
                <c:pt idx="193">
                  <c:v>43472</c:v>
                </c:pt>
                <c:pt idx="194">
                  <c:v>43473</c:v>
                </c:pt>
                <c:pt idx="195">
                  <c:v>43474</c:v>
                </c:pt>
                <c:pt idx="196">
                  <c:v>43475</c:v>
                </c:pt>
                <c:pt idx="197">
                  <c:v>43476</c:v>
                </c:pt>
                <c:pt idx="198">
                  <c:v>43479</c:v>
                </c:pt>
                <c:pt idx="199">
                  <c:v>43480</c:v>
                </c:pt>
                <c:pt idx="200">
                  <c:v>43481</c:v>
                </c:pt>
                <c:pt idx="201">
                  <c:v>43482</c:v>
                </c:pt>
                <c:pt idx="202">
                  <c:v>43483</c:v>
                </c:pt>
                <c:pt idx="203">
                  <c:v>43486</c:v>
                </c:pt>
                <c:pt idx="204">
                  <c:v>43487</c:v>
                </c:pt>
                <c:pt idx="205">
                  <c:v>43488</c:v>
                </c:pt>
                <c:pt idx="206">
                  <c:v>43489</c:v>
                </c:pt>
                <c:pt idx="207">
                  <c:v>43490</c:v>
                </c:pt>
                <c:pt idx="208">
                  <c:v>43493</c:v>
                </c:pt>
                <c:pt idx="209">
                  <c:v>43494</c:v>
                </c:pt>
                <c:pt idx="210">
                  <c:v>43495</c:v>
                </c:pt>
                <c:pt idx="211">
                  <c:v>43496</c:v>
                </c:pt>
                <c:pt idx="212">
                  <c:v>43497</c:v>
                </c:pt>
                <c:pt idx="213">
                  <c:v>43500</c:v>
                </c:pt>
                <c:pt idx="214">
                  <c:v>43501</c:v>
                </c:pt>
                <c:pt idx="215">
                  <c:v>43502</c:v>
                </c:pt>
                <c:pt idx="216">
                  <c:v>43503</c:v>
                </c:pt>
                <c:pt idx="217">
                  <c:v>43504</c:v>
                </c:pt>
                <c:pt idx="218">
                  <c:v>43507</c:v>
                </c:pt>
                <c:pt idx="219">
                  <c:v>43508</c:v>
                </c:pt>
                <c:pt idx="220">
                  <c:v>43509</c:v>
                </c:pt>
                <c:pt idx="221">
                  <c:v>43510</c:v>
                </c:pt>
                <c:pt idx="222">
                  <c:v>43511</c:v>
                </c:pt>
                <c:pt idx="223">
                  <c:v>43514</c:v>
                </c:pt>
                <c:pt idx="224">
                  <c:v>43515</c:v>
                </c:pt>
                <c:pt idx="225">
                  <c:v>43516</c:v>
                </c:pt>
                <c:pt idx="226">
                  <c:v>43517</c:v>
                </c:pt>
                <c:pt idx="227">
                  <c:v>43518</c:v>
                </c:pt>
                <c:pt idx="228">
                  <c:v>43521</c:v>
                </c:pt>
                <c:pt idx="229">
                  <c:v>43522</c:v>
                </c:pt>
                <c:pt idx="230">
                  <c:v>43523</c:v>
                </c:pt>
                <c:pt idx="231">
                  <c:v>43524</c:v>
                </c:pt>
                <c:pt idx="232">
                  <c:v>43525</c:v>
                </c:pt>
                <c:pt idx="233">
                  <c:v>43528</c:v>
                </c:pt>
                <c:pt idx="234">
                  <c:v>43529</c:v>
                </c:pt>
                <c:pt idx="235">
                  <c:v>43530</c:v>
                </c:pt>
                <c:pt idx="236">
                  <c:v>43531</c:v>
                </c:pt>
                <c:pt idx="237">
                  <c:v>43532</c:v>
                </c:pt>
                <c:pt idx="238">
                  <c:v>43535</c:v>
                </c:pt>
                <c:pt idx="239">
                  <c:v>43536</c:v>
                </c:pt>
                <c:pt idx="240">
                  <c:v>43537</c:v>
                </c:pt>
                <c:pt idx="241">
                  <c:v>43538</c:v>
                </c:pt>
                <c:pt idx="242">
                  <c:v>43539</c:v>
                </c:pt>
                <c:pt idx="243">
                  <c:v>43542</c:v>
                </c:pt>
                <c:pt idx="244">
                  <c:v>43543</c:v>
                </c:pt>
                <c:pt idx="245">
                  <c:v>43544</c:v>
                </c:pt>
                <c:pt idx="246">
                  <c:v>43545</c:v>
                </c:pt>
                <c:pt idx="247">
                  <c:v>43546</c:v>
                </c:pt>
                <c:pt idx="248">
                  <c:v>43549</c:v>
                </c:pt>
                <c:pt idx="249">
                  <c:v>43550</c:v>
                </c:pt>
                <c:pt idx="250">
                  <c:v>43551</c:v>
                </c:pt>
                <c:pt idx="251">
                  <c:v>43552</c:v>
                </c:pt>
                <c:pt idx="252">
                  <c:v>43553</c:v>
                </c:pt>
                <c:pt idx="253">
                  <c:v>43556</c:v>
                </c:pt>
                <c:pt idx="254">
                  <c:v>43557</c:v>
                </c:pt>
                <c:pt idx="255">
                  <c:v>43558</c:v>
                </c:pt>
                <c:pt idx="256">
                  <c:v>43559</c:v>
                </c:pt>
                <c:pt idx="257">
                  <c:v>43560</c:v>
                </c:pt>
                <c:pt idx="258">
                  <c:v>43563</c:v>
                </c:pt>
                <c:pt idx="259">
                  <c:v>43564</c:v>
                </c:pt>
                <c:pt idx="260">
                  <c:v>43565</c:v>
                </c:pt>
                <c:pt idx="261">
                  <c:v>43566</c:v>
                </c:pt>
                <c:pt idx="262">
                  <c:v>43567</c:v>
                </c:pt>
                <c:pt idx="263">
                  <c:v>43570</c:v>
                </c:pt>
                <c:pt idx="264">
                  <c:v>43571</c:v>
                </c:pt>
                <c:pt idx="265">
                  <c:v>43572</c:v>
                </c:pt>
                <c:pt idx="266">
                  <c:v>43573</c:v>
                </c:pt>
                <c:pt idx="267">
                  <c:v>43578</c:v>
                </c:pt>
                <c:pt idx="268">
                  <c:v>43579</c:v>
                </c:pt>
                <c:pt idx="269">
                  <c:v>43580</c:v>
                </c:pt>
                <c:pt idx="270">
                  <c:v>43581</c:v>
                </c:pt>
                <c:pt idx="271">
                  <c:v>43584</c:v>
                </c:pt>
                <c:pt idx="272">
                  <c:v>43585</c:v>
                </c:pt>
              </c:numCache>
            </c:numRef>
          </c:cat>
          <c:val>
            <c:numRef>
              <c:f>Tabelle1!$AI$5556:$AI$5828</c:f>
              <c:numCache>
                <c:formatCode>0.00</c:formatCode>
                <c:ptCount val="273"/>
                <c:pt idx="0">
                  <c:v>65.25</c:v>
                </c:pt>
                <c:pt idx="1">
                  <c:v>65.150000000000006</c:v>
                </c:pt>
                <c:pt idx="2">
                  <c:v>65.5</c:v>
                </c:pt>
                <c:pt idx="3">
                  <c:v>64.3</c:v>
                </c:pt>
                <c:pt idx="4">
                  <c:v>65.849999999999994</c:v>
                </c:pt>
                <c:pt idx="5">
                  <c:v>68.099999999999994</c:v>
                </c:pt>
                <c:pt idx="6">
                  <c:v>68.95</c:v>
                </c:pt>
                <c:pt idx="7">
                  <c:v>68.849999999999994</c:v>
                </c:pt>
                <c:pt idx="8">
                  <c:v>69.2</c:v>
                </c:pt>
                <c:pt idx="9">
                  <c:v>68.12</c:v>
                </c:pt>
                <c:pt idx="10">
                  <c:v>68.42</c:v>
                </c:pt>
                <c:pt idx="11">
                  <c:v>70.2</c:v>
                </c:pt>
                <c:pt idx="12">
                  <c:v>70.33</c:v>
                </c:pt>
                <c:pt idx="13">
                  <c:v>70.7</c:v>
                </c:pt>
                <c:pt idx="14">
                  <c:v>71.2</c:v>
                </c:pt>
                <c:pt idx="15">
                  <c:v>70.34</c:v>
                </c:pt>
                <c:pt idx="16">
                  <c:v>70.349999999999994</c:v>
                </c:pt>
                <c:pt idx="17">
                  <c:v>71</c:v>
                </c:pt>
                <c:pt idx="18">
                  <c:v>71.12</c:v>
                </c:pt>
                <c:pt idx="19">
                  <c:v>71.84</c:v>
                </c:pt>
                <c:pt idx="20">
                  <c:v>70.56</c:v>
                </c:pt>
                <c:pt idx="21">
                  <c:v>70.7</c:v>
                </c:pt>
                <c:pt idx="22">
                  <c:v>72.099999999999994</c:v>
                </c:pt>
                <c:pt idx="23">
                  <c:v>72.599999999999994</c:v>
                </c:pt>
                <c:pt idx="24">
                  <c:v>72.19</c:v>
                </c:pt>
                <c:pt idx="25">
                  <c:v>74.25</c:v>
                </c:pt>
                <c:pt idx="26">
                  <c:v>74.52</c:v>
                </c:pt>
                <c:pt idx="27">
                  <c:v>74.33</c:v>
                </c:pt>
                <c:pt idx="28">
                  <c:v>75.38</c:v>
                </c:pt>
                <c:pt idx="29">
                  <c:v>75.31</c:v>
                </c:pt>
                <c:pt idx="30">
                  <c:v>76.31</c:v>
                </c:pt>
                <c:pt idx="31">
                  <c:v>76.5</c:v>
                </c:pt>
                <c:pt idx="32">
                  <c:v>75.78</c:v>
                </c:pt>
                <c:pt idx="33">
                  <c:v>77.09</c:v>
                </c:pt>
                <c:pt idx="34">
                  <c:v>77.55</c:v>
                </c:pt>
                <c:pt idx="35">
                  <c:v>77.03</c:v>
                </c:pt>
                <c:pt idx="36">
                  <c:v>74.5</c:v>
                </c:pt>
                <c:pt idx="37">
                  <c:v>74.5</c:v>
                </c:pt>
                <c:pt idx="38">
                  <c:v>74.25</c:v>
                </c:pt>
                <c:pt idx="39">
                  <c:v>76.7</c:v>
                </c:pt>
                <c:pt idx="40">
                  <c:v>76.5</c:v>
                </c:pt>
                <c:pt idx="41">
                  <c:v>74.5</c:v>
                </c:pt>
                <c:pt idx="42">
                  <c:v>73.290000000000006</c:v>
                </c:pt>
                <c:pt idx="43">
                  <c:v>73.209999999999994</c:v>
                </c:pt>
                <c:pt idx="44">
                  <c:v>73.28</c:v>
                </c:pt>
                <c:pt idx="45">
                  <c:v>75.25</c:v>
                </c:pt>
                <c:pt idx="46">
                  <c:v>74.349999999999994</c:v>
                </c:pt>
                <c:pt idx="47">
                  <c:v>74.38</c:v>
                </c:pt>
                <c:pt idx="48">
                  <c:v>73.8</c:v>
                </c:pt>
                <c:pt idx="49">
                  <c:v>74.58</c:v>
                </c:pt>
                <c:pt idx="50">
                  <c:v>73.78</c:v>
                </c:pt>
                <c:pt idx="51">
                  <c:v>71.17</c:v>
                </c:pt>
                <c:pt idx="52">
                  <c:v>72.95</c:v>
                </c:pt>
                <c:pt idx="53">
                  <c:v>72.55</c:v>
                </c:pt>
                <c:pt idx="54">
                  <c:v>72</c:v>
                </c:pt>
                <c:pt idx="55">
                  <c:v>70.8</c:v>
                </c:pt>
                <c:pt idx="56">
                  <c:v>73.28</c:v>
                </c:pt>
                <c:pt idx="57">
                  <c:v>72.58</c:v>
                </c:pt>
                <c:pt idx="58">
                  <c:v>74.3</c:v>
                </c:pt>
                <c:pt idx="59">
                  <c:v>75.400000000000006</c:v>
                </c:pt>
                <c:pt idx="60">
                  <c:v>75.400000000000006</c:v>
                </c:pt>
                <c:pt idx="61">
                  <c:v>76.55</c:v>
                </c:pt>
                <c:pt idx="62">
                  <c:v>76.55</c:v>
                </c:pt>
                <c:pt idx="63">
                  <c:v>75.02</c:v>
                </c:pt>
                <c:pt idx="64">
                  <c:v>75.02</c:v>
                </c:pt>
                <c:pt idx="65">
                  <c:v>74.45</c:v>
                </c:pt>
                <c:pt idx="66">
                  <c:v>74.22</c:v>
                </c:pt>
                <c:pt idx="67">
                  <c:v>75.22</c:v>
                </c:pt>
                <c:pt idx="68">
                  <c:v>76.16</c:v>
                </c:pt>
                <c:pt idx="69">
                  <c:v>71.2</c:v>
                </c:pt>
                <c:pt idx="70">
                  <c:v>72.400000000000006</c:v>
                </c:pt>
                <c:pt idx="71">
                  <c:v>73.349999999999994</c:v>
                </c:pt>
                <c:pt idx="72">
                  <c:v>69.83</c:v>
                </c:pt>
                <c:pt idx="73">
                  <c:v>70.41</c:v>
                </c:pt>
                <c:pt idx="74">
                  <c:v>71.3</c:v>
                </c:pt>
                <c:pt idx="75">
                  <c:v>71</c:v>
                </c:pt>
                <c:pt idx="76">
                  <c:v>71.069999999999993</c:v>
                </c:pt>
                <c:pt idx="77">
                  <c:v>71.38</c:v>
                </c:pt>
                <c:pt idx="78">
                  <c:v>72.2</c:v>
                </c:pt>
                <c:pt idx="79">
                  <c:v>72.83</c:v>
                </c:pt>
                <c:pt idx="80">
                  <c:v>74</c:v>
                </c:pt>
                <c:pt idx="81">
                  <c:v>73.650000000000006</c:v>
                </c:pt>
                <c:pt idx="82">
                  <c:v>73.599999999999994</c:v>
                </c:pt>
                <c:pt idx="83">
                  <c:v>72.650000000000006</c:v>
                </c:pt>
                <c:pt idx="84">
                  <c:v>70.94</c:v>
                </c:pt>
                <c:pt idx="85">
                  <c:v>72.319999999999993</c:v>
                </c:pt>
                <c:pt idx="86">
                  <c:v>71.88</c:v>
                </c:pt>
                <c:pt idx="87">
                  <c:v>72.52</c:v>
                </c:pt>
                <c:pt idx="88">
                  <c:v>73.400000000000006</c:v>
                </c:pt>
                <c:pt idx="89">
                  <c:v>71.13</c:v>
                </c:pt>
                <c:pt idx="90">
                  <c:v>71.05</c:v>
                </c:pt>
                <c:pt idx="91">
                  <c:v>71.73</c:v>
                </c:pt>
                <c:pt idx="92">
                  <c:v>71.47</c:v>
                </c:pt>
                <c:pt idx="93">
                  <c:v>71.34</c:v>
                </c:pt>
                <c:pt idx="94">
                  <c:v>69.739999999999995</c:v>
                </c:pt>
                <c:pt idx="95">
                  <c:v>70.41</c:v>
                </c:pt>
                <c:pt idx="96">
                  <c:v>70.69</c:v>
                </c:pt>
                <c:pt idx="97">
                  <c:v>71.08</c:v>
                </c:pt>
                <c:pt idx="98">
                  <c:v>71.58</c:v>
                </c:pt>
                <c:pt idx="99">
                  <c:v>73.86</c:v>
                </c:pt>
                <c:pt idx="100">
                  <c:v>73.819999999999993</c:v>
                </c:pt>
                <c:pt idx="101">
                  <c:v>74.819999999999993</c:v>
                </c:pt>
                <c:pt idx="102">
                  <c:v>74.8</c:v>
                </c:pt>
                <c:pt idx="103">
                  <c:v>74.8</c:v>
                </c:pt>
                <c:pt idx="104">
                  <c:v>75.91</c:v>
                </c:pt>
                <c:pt idx="105">
                  <c:v>76.209999999999994</c:v>
                </c:pt>
                <c:pt idx="106">
                  <c:v>75.790000000000006</c:v>
                </c:pt>
                <c:pt idx="107">
                  <c:v>75.790000000000006</c:v>
                </c:pt>
                <c:pt idx="108">
                  <c:v>76.62</c:v>
                </c:pt>
                <c:pt idx="109">
                  <c:v>75.75</c:v>
                </c:pt>
                <c:pt idx="110">
                  <c:v>75.099999999999994</c:v>
                </c:pt>
                <c:pt idx="111">
                  <c:v>75.33</c:v>
                </c:pt>
                <c:pt idx="112">
                  <c:v>75.78</c:v>
                </c:pt>
                <c:pt idx="113">
                  <c:v>77.66</c:v>
                </c:pt>
                <c:pt idx="114">
                  <c:v>78.48</c:v>
                </c:pt>
                <c:pt idx="115">
                  <c:v>76.78</c:v>
                </c:pt>
                <c:pt idx="116">
                  <c:v>76.510000000000005</c:v>
                </c:pt>
                <c:pt idx="117">
                  <c:v>76.37</c:v>
                </c:pt>
                <c:pt idx="118">
                  <c:v>77.650000000000006</c:v>
                </c:pt>
                <c:pt idx="119">
                  <c:v>77.92</c:v>
                </c:pt>
                <c:pt idx="120">
                  <c:v>77.38</c:v>
                </c:pt>
                <c:pt idx="121">
                  <c:v>77.599999999999994</c:v>
                </c:pt>
                <c:pt idx="122">
                  <c:v>80.7</c:v>
                </c:pt>
                <c:pt idx="123">
                  <c:v>86.15</c:v>
                </c:pt>
                <c:pt idx="124">
                  <c:v>85.5</c:v>
                </c:pt>
                <c:pt idx="125">
                  <c:v>84.13</c:v>
                </c:pt>
                <c:pt idx="126">
                  <c:v>81.55</c:v>
                </c:pt>
                <c:pt idx="127">
                  <c:v>83.95</c:v>
                </c:pt>
                <c:pt idx="128">
                  <c:v>84.2</c:v>
                </c:pt>
                <c:pt idx="129">
                  <c:v>84.1</c:v>
                </c:pt>
                <c:pt idx="130">
                  <c:v>83.84</c:v>
                </c:pt>
                <c:pt idx="131">
                  <c:v>83.4</c:v>
                </c:pt>
                <c:pt idx="132">
                  <c:v>84.42</c:v>
                </c:pt>
                <c:pt idx="133">
                  <c:v>82.35</c:v>
                </c:pt>
                <c:pt idx="134">
                  <c:v>79.55</c:v>
                </c:pt>
                <c:pt idx="135">
                  <c:v>79.72</c:v>
                </c:pt>
                <c:pt idx="136">
                  <c:v>79.569999999999993</c:v>
                </c:pt>
                <c:pt idx="137">
                  <c:v>80.52</c:v>
                </c:pt>
                <c:pt idx="138">
                  <c:v>79.180000000000007</c:v>
                </c:pt>
                <c:pt idx="139">
                  <c:v>78.53</c:v>
                </c:pt>
                <c:pt idx="140">
                  <c:v>79</c:v>
                </c:pt>
                <c:pt idx="141">
                  <c:v>79.209999999999994</c:v>
                </c:pt>
                <c:pt idx="142">
                  <c:v>76.23</c:v>
                </c:pt>
                <c:pt idx="143">
                  <c:v>76.2</c:v>
                </c:pt>
                <c:pt idx="144">
                  <c:v>76.650000000000006</c:v>
                </c:pt>
                <c:pt idx="145">
                  <c:v>76.099999999999994</c:v>
                </c:pt>
                <c:pt idx="146">
                  <c:v>76</c:v>
                </c:pt>
                <c:pt idx="147">
                  <c:v>76.680000000000007</c:v>
                </c:pt>
                <c:pt idx="148">
                  <c:v>76.05</c:v>
                </c:pt>
                <c:pt idx="149">
                  <c:v>71.8</c:v>
                </c:pt>
                <c:pt idx="150">
                  <c:v>71.78</c:v>
                </c:pt>
                <c:pt idx="151">
                  <c:v>72.38</c:v>
                </c:pt>
                <c:pt idx="152">
                  <c:v>71.13</c:v>
                </c:pt>
                <c:pt idx="153">
                  <c:v>71.2</c:v>
                </c:pt>
                <c:pt idx="154">
                  <c:v>69.72</c:v>
                </c:pt>
                <c:pt idx="155">
                  <c:v>69.58</c:v>
                </c:pt>
                <c:pt idx="156">
                  <c:v>69.61</c:v>
                </c:pt>
                <c:pt idx="157">
                  <c:v>65.010000000000005</c:v>
                </c:pt>
                <c:pt idx="158">
                  <c:v>65.69</c:v>
                </c:pt>
                <c:pt idx="159">
                  <c:v>66.22</c:v>
                </c:pt>
                <c:pt idx="160">
                  <c:v>66.2</c:v>
                </c:pt>
                <c:pt idx="161">
                  <c:v>66.599999999999994</c:v>
                </c:pt>
                <c:pt idx="162">
                  <c:v>62.24</c:v>
                </c:pt>
                <c:pt idx="163">
                  <c:v>63.36</c:v>
                </c:pt>
                <c:pt idx="164">
                  <c:v>63.36</c:v>
                </c:pt>
                <c:pt idx="165">
                  <c:v>58.7</c:v>
                </c:pt>
                <c:pt idx="166">
                  <c:v>60.17</c:v>
                </c:pt>
                <c:pt idx="167">
                  <c:v>59.52</c:v>
                </c:pt>
                <c:pt idx="168">
                  <c:v>58.6</c:v>
                </c:pt>
                <c:pt idx="169">
                  <c:v>59.55</c:v>
                </c:pt>
                <c:pt idx="170">
                  <c:v>58.98</c:v>
                </c:pt>
                <c:pt idx="171">
                  <c:v>61.25</c:v>
                </c:pt>
                <c:pt idx="172">
                  <c:v>61.39</c:v>
                </c:pt>
                <c:pt idx="173">
                  <c:v>60.52</c:v>
                </c:pt>
                <c:pt idx="174">
                  <c:v>59.3</c:v>
                </c:pt>
                <c:pt idx="175">
                  <c:v>60.57</c:v>
                </c:pt>
                <c:pt idx="176">
                  <c:v>58.69</c:v>
                </c:pt>
                <c:pt idx="177">
                  <c:v>58.9</c:v>
                </c:pt>
                <c:pt idx="178">
                  <c:v>58.95</c:v>
                </c:pt>
                <c:pt idx="179">
                  <c:v>60.45</c:v>
                </c:pt>
                <c:pt idx="180">
                  <c:v>59.3</c:v>
                </c:pt>
                <c:pt idx="181">
                  <c:v>58.75</c:v>
                </c:pt>
                <c:pt idx="182">
                  <c:v>55.23</c:v>
                </c:pt>
                <c:pt idx="183">
                  <c:v>56.62</c:v>
                </c:pt>
                <c:pt idx="184">
                  <c:v>54.3</c:v>
                </c:pt>
                <c:pt idx="185">
                  <c:v>53.8</c:v>
                </c:pt>
                <c:pt idx="186">
                  <c:v>50.1</c:v>
                </c:pt>
                <c:pt idx="187">
                  <c:v>51.85</c:v>
                </c:pt>
                <c:pt idx="188">
                  <c:v>52.49</c:v>
                </c:pt>
                <c:pt idx="189">
                  <c:v>53.19</c:v>
                </c:pt>
                <c:pt idx="190">
                  <c:v>54.3</c:v>
                </c:pt>
                <c:pt idx="191">
                  <c:v>55.2</c:v>
                </c:pt>
                <c:pt idx="192">
                  <c:v>56</c:v>
                </c:pt>
                <c:pt idx="193">
                  <c:v>56.27</c:v>
                </c:pt>
                <c:pt idx="194">
                  <c:v>57.63</c:v>
                </c:pt>
                <c:pt idx="195">
                  <c:v>60.5</c:v>
                </c:pt>
                <c:pt idx="196">
                  <c:v>61.01</c:v>
                </c:pt>
                <c:pt idx="197">
                  <c:v>59.95</c:v>
                </c:pt>
                <c:pt idx="198">
                  <c:v>58.78</c:v>
                </c:pt>
                <c:pt idx="199">
                  <c:v>60.24</c:v>
                </c:pt>
                <c:pt idx="200">
                  <c:v>60.9</c:v>
                </c:pt>
                <c:pt idx="201">
                  <c:v>60.8</c:v>
                </c:pt>
                <c:pt idx="202">
                  <c:v>62.55</c:v>
                </c:pt>
                <c:pt idx="203">
                  <c:v>62.55</c:v>
                </c:pt>
                <c:pt idx="204">
                  <c:v>61.15</c:v>
                </c:pt>
                <c:pt idx="205">
                  <c:v>60.94</c:v>
                </c:pt>
                <c:pt idx="206">
                  <c:v>61.07</c:v>
                </c:pt>
                <c:pt idx="207">
                  <c:v>61.51</c:v>
                </c:pt>
                <c:pt idx="208">
                  <c:v>59.65</c:v>
                </c:pt>
                <c:pt idx="209">
                  <c:v>60.93</c:v>
                </c:pt>
                <c:pt idx="210">
                  <c:v>61.28</c:v>
                </c:pt>
                <c:pt idx="211">
                  <c:v>60.79</c:v>
                </c:pt>
                <c:pt idx="212">
                  <c:v>63.15</c:v>
                </c:pt>
                <c:pt idx="213">
                  <c:v>62.91</c:v>
                </c:pt>
                <c:pt idx="214">
                  <c:v>62.2</c:v>
                </c:pt>
                <c:pt idx="215">
                  <c:v>62.77</c:v>
                </c:pt>
                <c:pt idx="216">
                  <c:v>62.05</c:v>
                </c:pt>
                <c:pt idx="217">
                  <c:v>62.42</c:v>
                </c:pt>
                <c:pt idx="218">
                  <c:v>61.85</c:v>
                </c:pt>
                <c:pt idx="219">
                  <c:v>62.92</c:v>
                </c:pt>
                <c:pt idx="220">
                  <c:v>64.13</c:v>
                </c:pt>
                <c:pt idx="221">
                  <c:v>65.569999999999993</c:v>
                </c:pt>
                <c:pt idx="222">
                  <c:v>66.73</c:v>
                </c:pt>
                <c:pt idx="223">
                  <c:v>66.73</c:v>
                </c:pt>
                <c:pt idx="224">
                  <c:v>66.5</c:v>
                </c:pt>
                <c:pt idx="225">
                  <c:v>67.180000000000007</c:v>
                </c:pt>
                <c:pt idx="226">
                  <c:v>67.27</c:v>
                </c:pt>
                <c:pt idx="227">
                  <c:v>67.27</c:v>
                </c:pt>
                <c:pt idx="228">
                  <c:v>64.900000000000006</c:v>
                </c:pt>
                <c:pt idx="229">
                  <c:v>65.400000000000006</c:v>
                </c:pt>
                <c:pt idx="230">
                  <c:v>66.599999999999994</c:v>
                </c:pt>
                <c:pt idx="231">
                  <c:v>66.150000000000006</c:v>
                </c:pt>
                <c:pt idx="232">
                  <c:v>64.92</c:v>
                </c:pt>
                <c:pt idx="233">
                  <c:v>65.64</c:v>
                </c:pt>
                <c:pt idx="234">
                  <c:v>66</c:v>
                </c:pt>
                <c:pt idx="235">
                  <c:v>66.3</c:v>
                </c:pt>
                <c:pt idx="236">
                  <c:v>66.650000000000006</c:v>
                </c:pt>
                <c:pt idx="237">
                  <c:v>66.05</c:v>
                </c:pt>
                <c:pt idx="238">
                  <c:v>66.900000000000006</c:v>
                </c:pt>
                <c:pt idx="239">
                  <c:v>67.12</c:v>
                </c:pt>
                <c:pt idx="240">
                  <c:v>67.95</c:v>
                </c:pt>
                <c:pt idx="241">
                  <c:v>67.53</c:v>
                </c:pt>
                <c:pt idx="242">
                  <c:v>67.31</c:v>
                </c:pt>
                <c:pt idx="243">
                  <c:v>67.59</c:v>
                </c:pt>
                <c:pt idx="244">
                  <c:v>67.48</c:v>
                </c:pt>
                <c:pt idx="245">
                  <c:v>68.319999999999993</c:v>
                </c:pt>
                <c:pt idx="246">
                  <c:v>67.55</c:v>
                </c:pt>
                <c:pt idx="247">
                  <c:v>66.83</c:v>
                </c:pt>
                <c:pt idx="248">
                  <c:v>66.900000000000006</c:v>
                </c:pt>
                <c:pt idx="249">
                  <c:v>67.510000000000005</c:v>
                </c:pt>
                <c:pt idx="250">
                  <c:v>67.03</c:v>
                </c:pt>
                <c:pt idx="251">
                  <c:v>66.97</c:v>
                </c:pt>
                <c:pt idx="252">
                  <c:v>67.349999999999994</c:v>
                </c:pt>
                <c:pt idx="253">
                  <c:v>68.78</c:v>
                </c:pt>
                <c:pt idx="254">
                  <c:v>69.17</c:v>
                </c:pt>
                <c:pt idx="255">
                  <c:v>69.040000000000006</c:v>
                </c:pt>
                <c:pt idx="256">
                  <c:v>69.180000000000007</c:v>
                </c:pt>
                <c:pt idx="257">
                  <c:v>70.150000000000006</c:v>
                </c:pt>
                <c:pt idx="258">
                  <c:v>70.7</c:v>
                </c:pt>
                <c:pt idx="259">
                  <c:v>70.3</c:v>
                </c:pt>
                <c:pt idx="260">
                  <c:v>71.180000000000007</c:v>
                </c:pt>
                <c:pt idx="261">
                  <c:v>71.180000000000007</c:v>
                </c:pt>
                <c:pt idx="262">
                  <c:v>70.62</c:v>
                </c:pt>
                <c:pt idx="263">
                  <c:v>70.36</c:v>
                </c:pt>
                <c:pt idx="264">
                  <c:v>71.319999999999993</c:v>
                </c:pt>
                <c:pt idx="265">
                  <c:v>71.08</c:v>
                </c:pt>
                <c:pt idx="266">
                  <c:v>71.75</c:v>
                </c:pt>
                <c:pt idx="267">
                  <c:v>74.180000000000007</c:v>
                </c:pt>
                <c:pt idx="268">
                  <c:v>74.25</c:v>
                </c:pt>
                <c:pt idx="269">
                  <c:v>73.599999999999994</c:v>
                </c:pt>
                <c:pt idx="270">
                  <c:v>71.75</c:v>
                </c:pt>
                <c:pt idx="271">
                  <c:v>71.680000000000007</c:v>
                </c:pt>
                <c:pt idx="272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34-434E-A911-3DA6272025B4}"/>
            </c:ext>
          </c:extLst>
        </c:ser>
        <c:ser>
          <c:idx val="33"/>
          <c:order val="1"/>
          <c:tx>
            <c:strRef>
              <c:f>Tabelle1!$AJ$1</c:f>
              <c:strCache>
                <c:ptCount val="1"/>
                <c:pt idx="0">
                  <c:v>Brent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Tabelle1!$A$5556:$A$5828</c:f>
              <c:numCache>
                <c:formatCode>m/d/yyyy</c:formatCode>
                <c:ptCount val="273"/>
                <c:pt idx="0">
                  <c:v>43193</c:v>
                </c:pt>
                <c:pt idx="1">
                  <c:v>43194</c:v>
                </c:pt>
                <c:pt idx="2">
                  <c:v>43195</c:v>
                </c:pt>
                <c:pt idx="3">
                  <c:v>43196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43206</c:v>
                </c:pt>
                <c:pt idx="10">
                  <c:v>43207</c:v>
                </c:pt>
                <c:pt idx="11">
                  <c:v>43208</c:v>
                </c:pt>
                <c:pt idx="12">
                  <c:v>43209</c:v>
                </c:pt>
                <c:pt idx="13">
                  <c:v>43210</c:v>
                </c:pt>
                <c:pt idx="14">
                  <c:v>43213</c:v>
                </c:pt>
                <c:pt idx="15">
                  <c:v>43214</c:v>
                </c:pt>
                <c:pt idx="16">
                  <c:v>43215</c:v>
                </c:pt>
                <c:pt idx="17">
                  <c:v>43216</c:v>
                </c:pt>
                <c:pt idx="18">
                  <c:v>43217</c:v>
                </c:pt>
                <c:pt idx="19">
                  <c:v>43220</c:v>
                </c:pt>
                <c:pt idx="20">
                  <c:v>43222</c:v>
                </c:pt>
                <c:pt idx="21">
                  <c:v>43223</c:v>
                </c:pt>
                <c:pt idx="22">
                  <c:v>43224</c:v>
                </c:pt>
                <c:pt idx="23">
                  <c:v>43227</c:v>
                </c:pt>
                <c:pt idx="24">
                  <c:v>43228</c:v>
                </c:pt>
                <c:pt idx="25">
                  <c:v>43229</c:v>
                </c:pt>
                <c:pt idx="26">
                  <c:v>43230</c:v>
                </c:pt>
                <c:pt idx="27">
                  <c:v>43231</c:v>
                </c:pt>
                <c:pt idx="28">
                  <c:v>43234</c:v>
                </c:pt>
                <c:pt idx="29">
                  <c:v>43235</c:v>
                </c:pt>
                <c:pt idx="30">
                  <c:v>43236</c:v>
                </c:pt>
                <c:pt idx="31">
                  <c:v>43237</c:v>
                </c:pt>
                <c:pt idx="32">
                  <c:v>43238</c:v>
                </c:pt>
                <c:pt idx="33">
                  <c:v>43242</c:v>
                </c:pt>
                <c:pt idx="34">
                  <c:v>43243</c:v>
                </c:pt>
                <c:pt idx="35">
                  <c:v>43244</c:v>
                </c:pt>
                <c:pt idx="36">
                  <c:v>43245</c:v>
                </c:pt>
                <c:pt idx="37">
                  <c:v>43248</c:v>
                </c:pt>
                <c:pt idx="38">
                  <c:v>43249</c:v>
                </c:pt>
                <c:pt idx="39">
                  <c:v>43250</c:v>
                </c:pt>
                <c:pt idx="40">
                  <c:v>43251</c:v>
                </c:pt>
                <c:pt idx="41">
                  <c:v>43252</c:v>
                </c:pt>
                <c:pt idx="42">
                  <c:v>43255</c:v>
                </c:pt>
                <c:pt idx="43">
                  <c:v>43256</c:v>
                </c:pt>
                <c:pt idx="44">
                  <c:v>43257</c:v>
                </c:pt>
                <c:pt idx="45">
                  <c:v>43258</c:v>
                </c:pt>
                <c:pt idx="46">
                  <c:v>43259</c:v>
                </c:pt>
                <c:pt idx="47">
                  <c:v>43262</c:v>
                </c:pt>
                <c:pt idx="48">
                  <c:v>43263</c:v>
                </c:pt>
                <c:pt idx="49">
                  <c:v>43264</c:v>
                </c:pt>
                <c:pt idx="50">
                  <c:v>43265</c:v>
                </c:pt>
                <c:pt idx="51">
                  <c:v>43266</c:v>
                </c:pt>
                <c:pt idx="52">
                  <c:v>43269</c:v>
                </c:pt>
                <c:pt idx="53">
                  <c:v>43270</c:v>
                </c:pt>
                <c:pt idx="54">
                  <c:v>43271</c:v>
                </c:pt>
                <c:pt idx="55">
                  <c:v>43272</c:v>
                </c:pt>
                <c:pt idx="56">
                  <c:v>43273</c:v>
                </c:pt>
                <c:pt idx="57">
                  <c:v>43276</c:v>
                </c:pt>
                <c:pt idx="58">
                  <c:v>43277</c:v>
                </c:pt>
                <c:pt idx="59">
                  <c:v>43278</c:v>
                </c:pt>
                <c:pt idx="60">
                  <c:v>43279</c:v>
                </c:pt>
                <c:pt idx="61">
                  <c:v>43280</c:v>
                </c:pt>
                <c:pt idx="62">
                  <c:v>43283</c:v>
                </c:pt>
                <c:pt idx="63">
                  <c:v>43284</c:v>
                </c:pt>
                <c:pt idx="64">
                  <c:v>43285</c:v>
                </c:pt>
                <c:pt idx="65">
                  <c:v>43286</c:v>
                </c:pt>
                <c:pt idx="66">
                  <c:v>43287</c:v>
                </c:pt>
                <c:pt idx="67">
                  <c:v>43290</c:v>
                </c:pt>
                <c:pt idx="68">
                  <c:v>43291</c:v>
                </c:pt>
                <c:pt idx="69">
                  <c:v>43292</c:v>
                </c:pt>
                <c:pt idx="70">
                  <c:v>43293</c:v>
                </c:pt>
                <c:pt idx="71">
                  <c:v>43294</c:v>
                </c:pt>
                <c:pt idx="72">
                  <c:v>43297</c:v>
                </c:pt>
                <c:pt idx="73">
                  <c:v>43298</c:v>
                </c:pt>
                <c:pt idx="74">
                  <c:v>43299</c:v>
                </c:pt>
                <c:pt idx="75">
                  <c:v>43300</c:v>
                </c:pt>
                <c:pt idx="76">
                  <c:v>43301</c:v>
                </c:pt>
                <c:pt idx="77">
                  <c:v>43304</c:v>
                </c:pt>
                <c:pt idx="78">
                  <c:v>43305</c:v>
                </c:pt>
                <c:pt idx="79">
                  <c:v>43306</c:v>
                </c:pt>
                <c:pt idx="80">
                  <c:v>43307</c:v>
                </c:pt>
                <c:pt idx="81">
                  <c:v>43308</c:v>
                </c:pt>
                <c:pt idx="82">
                  <c:v>43311</c:v>
                </c:pt>
                <c:pt idx="83">
                  <c:v>43312</c:v>
                </c:pt>
                <c:pt idx="84">
                  <c:v>43313</c:v>
                </c:pt>
                <c:pt idx="85">
                  <c:v>43314</c:v>
                </c:pt>
                <c:pt idx="86">
                  <c:v>43315</c:v>
                </c:pt>
                <c:pt idx="87">
                  <c:v>43318</c:v>
                </c:pt>
                <c:pt idx="88">
                  <c:v>43319</c:v>
                </c:pt>
                <c:pt idx="89">
                  <c:v>43320</c:v>
                </c:pt>
                <c:pt idx="90">
                  <c:v>43321</c:v>
                </c:pt>
                <c:pt idx="91">
                  <c:v>43322</c:v>
                </c:pt>
                <c:pt idx="92">
                  <c:v>43325</c:v>
                </c:pt>
                <c:pt idx="93">
                  <c:v>43326</c:v>
                </c:pt>
                <c:pt idx="94">
                  <c:v>43327</c:v>
                </c:pt>
                <c:pt idx="95">
                  <c:v>43328</c:v>
                </c:pt>
                <c:pt idx="96">
                  <c:v>43329</c:v>
                </c:pt>
                <c:pt idx="97">
                  <c:v>43332</c:v>
                </c:pt>
                <c:pt idx="98">
                  <c:v>43333</c:v>
                </c:pt>
                <c:pt idx="99">
                  <c:v>43334</c:v>
                </c:pt>
                <c:pt idx="100">
                  <c:v>43335</c:v>
                </c:pt>
                <c:pt idx="101">
                  <c:v>43336</c:v>
                </c:pt>
                <c:pt idx="102">
                  <c:v>43339</c:v>
                </c:pt>
                <c:pt idx="103">
                  <c:v>43340</c:v>
                </c:pt>
                <c:pt idx="104">
                  <c:v>43341</c:v>
                </c:pt>
                <c:pt idx="105">
                  <c:v>43342</c:v>
                </c:pt>
                <c:pt idx="106">
                  <c:v>43343</c:v>
                </c:pt>
                <c:pt idx="107">
                  <c:v>43346</c:v>
                </c:pt>
                <c:pt idx="108">
                  <c:v>43347</c:v>
                </c:pt>
                <c:pt idx="109">
                  <c:v>43348</c:v>
                </c:pt>
                <c:pt idx="110">
                  <c:v>43349</c:v>
                </c:pt>
                <c:pt idx="111">
                  <c:v>43350</c:v>
                </c:pt>
                <c:pt idx="112">
                  <c:v>43353</c:v>
                </c:pt>
                <c:pt idx="113">
                  <c:v>43354</c:v>
                </c:pt>
                <c:pt idx="114">
                  <c:v>43355</c:v>
                </c:pt>
                <c:pt idx="115">
                  <c:v>43356</c:v>
                </c:pt>
                <c:pt idx="116">
                  <c:v>43357</c:v>
                </c:pt>
                <c:pt idx="117">
                  <c:v>43360</c:v>
                </c:pt>
                <c:pt idx="118">
                  <c:v>43361</c:v>
                </c:pt>
                <c:pt idx="119">
                  <c:v>43362</c:v>
                </c:pt>
                <c:pt idx="120">
                  <c:v>43363</c:v>
                </c:pt>
                <c:pt idx="121">
                  <c:v>43364</c:v>
                </c:pt>
                <c:pt idx="122">
                  <c:v>43367</c:v>
                </c:pt>
                <c:pt idx="123">
                  <c:v>43368</c:v>
                </c:pt>
                <c:pt idx="124">
                  <c:v>43369</c:v>
                </c:pt>
                <c:pt idx="125">
                  <c:v>43370</c:v>
                </c:pt>
                <c:pt idx="126">
                  <c:v>43371</c:v>
                </c:pt>
                <c:pt idx="127">
                  <c:v>43374</c:v>
                </c:pt>
                <c:pt idx="128">
                  <c:v>43375</c:v>
                </c:pt>
                <c:pt idx="129">
                  <c:v>43377</c:v>
                </c:pt>
                <c:pt idx="130">
                  <c:v>43378</c:v>
                </c:pt>
                <c:pt idx="131">
                  <c:v>43381</c:v>
                </c:pt>
                <c:pt idx="132">
                  <c:v>43382</c:v>
                </c:pt>
                <c:pt idx="133">
                  <c:v>43383</c:v>
                </c:pt>
                <c:pt idx="134">
                  <c:v>43384</c:v>
                </c:pt>
                <c:pt idx="135">
                  <c:v>43385</c:v>
                </c:pt>
                <c:pt idx="136">
                  <c:v>43388</c:v>
                </c:pt>
                <c:pt idx="137">
                  <c:v>43389</c:v>
                </c:pt>
                <c:pt idx="138">
                  <c:v>43390</c:v>
                </c:pt>
                <c:pt idx="139">
                  <c:v>43391</c:v>
                </c:pt>
                <c:pt idx="140">
                  <c:v>43392</c:v>
                </c:pt>
                <c:pt idx="141">
                  <c:v>43395</c:v>
                </c:pt>
                <c:pt idx="142">
                  <c:v>43396</c:v>
                </c:pt>
                <c:pt idx="143">
                  <c:v>43397</c:v>
                </c:pt>
                <c:pt idx="144">
                  <c:v>43398</c:v>
                </c:pt>
                <c:pt idx="145">
                  <c:v>43399</c:v>
                </c:pt>
                <c:pt idx="146">
                  <c:v>43402</c:v>
                </c:pt>
                <c:pt idx="147">
                  <c:v>43403</c:v>
                </c:pt>
                <c:pt idx="148">
                  <c:v>43404</c:v>
                </c:pt>
                <c:pt idx="149">
                  <c:v>43405</c:v>
                </c:pt>
                <c:pt idx="150">
                  <c:v>43406</c:v>
                </c:pt>
                <c:pt idx="151">
                  <c:v>43409</c:v>
                </c:pt>
                <c:pt idx="152">
                  <c:v>43410</c:v>
                </c:pt>
                <c:pt idx="153">
                  <c:v>43411</c:v>
                </c:pt>
                <c:pt idx="154">
                  <c:v>43412</c:v>
                </c:pt>
                <c:pt idx="155">
                  <c:v>43413</c:v>
                </c:pt>
                <c:pt idx="156">
                  <c:v>43416</c:v>
                </c:pt>
                <c:pt idx="157">
                  <c:v>43417</c:v>
                </c:pt>
                <c:pt idx="158">
                  <c:v>43418</c:v>
                </c:pt>
                <c:pt idx="159">
                  <c:v>43419</c:v>
                </c:pt>
                <c:pt idx="160">
                  <c:v>43420</c:v>
                </c:pt>
                <c:pt idx="161">
                  <c:v>43423</c:v>
                </c:pt>
                <c:pt idx="162">
                  <c:v>43424</c:v>
                </c:pt>
                <c:pt idx="163">
                  <c:v>43425</c:v>
                </c:pt>
                <c:pt idx="164">
                  <c:v>43426</c:v>
                </c:pt>
                <c:pt idx="165">
                  <c:v>43427</c:v>
                </c:pt>
                <c:pt idx="166">
                  <c:v>43430</c:v>
                </c:pt>
                <c:pt idx="167">
                  <c:v>43431</c:v>
                </c:pt>
                <c:pt idx="168">
                  <c:v>43432</c:v>
                </c:pt>
                <c:pt idx="169">
                  <c:v>43433</c:v>
                </c:pt>
                <c:pt idx="170">
                  <c:v>43434</c:v>
                </c:pt>
                <c:pt idx="171">
                  <c:v>43437</c:v>
                </c:pt>
                <c:pt idx="172">
                  <c:v>43438</c:v>
                </c:pt>
                <c:pt idx="173">
                  <c:v>43439</c:v>
                </c:pt>
                <c:pt idx="174">
                  <c:v>43440</c:v>
                </c:pt>
                <c:pt idx="175">
                  <c:v>43441</c:v>
                </c:pt>
                <c:pt idx="176">
                  <c:v>43444</c:v>
                </c:pt>
                <c:pt idx="177">
                  <c:v>43445</c:v>
                </c:pt>
                <c:pt idx="178">
                  <c:v>43446</c:v>
                </c:pt>
                <c:pt idx="179">
                  <c:v>43447</c:v>
                </c:pt>
                <c:pt idx="180">
                  <c:v>43448</c:v>
                </c:pt>
                <c:pt idx="181">
                  <c:v>43451</c:v>
                </c:pt>
                <c:pt idx="182">
                  <c:v>43452</c:v>
                </c:pt>
                <c:pt idx="183">
                  <c:v>43453</c:v>
                </c:pt>
                <c:pt idx="184">
                  <c:v>43454</c:v>
                </c:pt>
                <c:pt idx="185">
                  <c:v>43455</c:v>
                </c:pt>
                <c:pt idx="186">
                  <c:v>43458</c:v>
                </c:pt>
                <c:pt idx="187">
                  <c:v>43461</c:v>
                </c:pt>
                <c:pt idx="188">
                  <c:v>43462</c:v>
                </c:pt>
                <c:pt idx="189">
                  <c:v>43465</c:v>
                </c:pt>
                <c:pt idx="190">
                  <c:v>43467</c:v>
                </c:pt>
                <c:pt idx="191">
                  <c:v>43468</c:v>
                </c:pt>
                <c:pt idx="192">
                  <c:v>43469</c:v>
                </c:pt>
                <c:pt idx="193">
                  <c:v>43472</c:v>
                </c:pt>
                <c:pt idx="194">
                  <c:v>43473</c:v>
                </c:pt>
                <c:pt idx="195">
                  <c:v>43474</c:v>
                </c:pt>
                <c:pt idx="196">
                  <c:v>43475</c:v>
                </c:pt>
                <c:pt idx="197">
                  <c:v>43476</c:v>
                </c:pt>
                <c:pt idx="198">
                  <c:v>43479</c:v>
                </c:pt>
                <c:pt idx="199">
                  <c:v>43480</c:v>
                </c:pt>
                <c:pt idx="200">
                  <c:v>43481</c:v>
                </c:pt>
                <c:pt idx="201">
                  <c:v>43482</c:v>
                </c:pt>
                <c:pt idx="202">
                  <c:v>43483</c:v>
                </c:pt>
                <c:pt idx="203">
                  <c:v>43486</c:v>
                </c:pt>
                <c:pt idx="204">
                  <c:v>43487</c:v>
                </c:pt>
                <c:pt idx="205">
                  <c:v>43488</c:v>
                </c:pt>
                <c:pt idx="206">
                  <c:v>43489</c:v>
                </c:pt>
                <c:pt idx="207">
                  <c:v>43490</c:v>
                </c:pt>
                <c:pt idx="208">
                  <c:v>43493</c:v>
                </c:pt>
                <c:pt idx="209">
                  <c:v>43494</c:v>
                </c:pt>
                <c:pt idx="210">
                  <c:v>43495</c:v>
                </c:pt>
                <c:pt idx="211">
                  <c:v>43496</c:v>
                </c:pt>
                <c:pt idx="212">
                  <c:v>43497</c:v>
                </c:pt>
                <c:pt idx="213">
                  <c:v>43500</c:v>
                </c:pt>
                <c:pt idx="214">
                  <c:v>43501</c:v>
                </c:pt>
                <c:pt idx="215">
                  <c:v>43502</c:v>
                </c:pt>
                <c:pt idx="216">
                  <c:v>43503</c:v>
                </c:pt>
                <c:pt idx="217">
                  <c:v>43504</c:v>
                </c:pt>
                <c:pt idx="218">
                  <c:v>43507</c:v>
                </c:pt>
                <c:pt idx="219">
                  <c:v>43508</c:v>
                </c:pt>
                <c:pt idx="220">
                  <c:v>43509</c:v>
                </c:pt>
                <c:pt idx="221">
                  <c:v>43510</c:v>
                </c:pt>
                <c:pt idx="222">
                  <c:v>43511</c:v>
                </c:pt>
                <c:pt idx="223">
                  <c:v>43514</c:v>
                </c:pt>
                <c:pt idx="224">
                  <c:v>43515</c:v>
                </c:pt>
                <c:pt idx="225">
                  <c:v>43516</c:v>
                </c:pt>
                <c:pt idx="226">
                  <c:v>43517</c:v>
                </c:pt>
                <c:pt idx="227">
                  <c:v>43518</c:v>
                </c:pt>
                <c:pt idx="228">
                  <c:v>43521</c:v>
                </c:pt>
                <c:pt idx="229">
                  <c:v>43522</c:v>
                </c:pt>
                <c:pt idx="230">
                  <c:v>43523</c:v>
                </c:pt>
                <c:pt idx="231">
                  <c:v>43524</c:v>
                </c:pt>
                <c:pt idx="232">
                  <c:v>43525</c:v>
                </c:pt>
                <c:pt idx="233">
                  <c:v>43528</c:v>
                </c:pt>
                <c:pt idx="234">
                  <c:v>43529</c:v>
                </c:pt>
                <c:pt idx="235">
                  <c:v>43530</c:v>
                </c:pt>
                <c:pt idx="236">
                  <c:v>43531</c:v>
                </c:pt>
                <c:pt idx="237">
                  <c:v>43532</c:v>
                </c:pt>
                <c:pt idx="238">
                  <c:v>43535</c:v>
                </c:pt>
                <c:pt idx="239">
                  <c:v>43536</c:v>
                </c:pt>
                <c:pt idx="240">
                  <c:v>43537</c:v>
                </c:pt>
                <c:pt idx="241">
                  <c:v>43538</c:v>
                </c:pt>
                <c:pt idx="242">
                  <c:v>43539</c:v>
                </c:pt>
                <c:pt idx="243">
                  <c:v>43542</c:v>
                </c:pt>
                <c:pt idx="244">
                  <c:v>43543</c:v>
                </c:pt>
                <c:pt idx="245">
                  <c:v>43544</c:v>
                </c:pt>
                <c:pt idx="246">
                  <c:v>43545</c:v>
                </c:pt>
                <c:pt idx="247">
                  <c:v>43546</c:v>
                </c:pt>
                <c:pt idx="248">
                  <c:v>43549</c:v>
                </c:pt>
                <c:pt idx="249">
                  <c:v>43550</c:v>
                </c:pt>
                <c:pt idx="250">
                  <c:v>43551</c:v>
                </c:pt>
                <c:pt idx="251">
                  <c:v>43552</c:v>
                </c:pt>
                <c:pt idx="252">
                  <c:v>43553</c:v>
                </c:pt>
                <c:pt idx="253">
                  <c:v>43556</c:v>
                </c:pt>
                <c:pt idx="254">
                  <c:v>43557</c:v>
                </c:pt>
                <c:pt idx="255">
                  <c:v>43558</c:v>
                </c:pt>
                <c:pt idx="256">
                  <c:v>43559</c:v>
                </c:pt>
                <c:pt idx="257">
                  <c:v>43560</c:v>
                </c:pt>
                <c:pt idx="258">
                  <c:v>43563</c:v>
                </c:pt>
                <c:pt idx="259">
                  <c:v>43564</c:v>
                </c:pt>
                <c:pt idx="260">
                  <c:v>43565</c:v>
                </c:pt>
                <c:pt idx="261">
                  <c:v>43566</c:v>
                </c:pt>
                <c:pt idx="262">
                  <c:v>43567</c:v>
                </c:pt>
                <c:pt idx="263">
                  <c:v>43570</c:v>
                </c:pt>
                <c:pt idx="264">
                  <c:v>43571</c:v>
                </c:pt>
                <c:pt idx="265">
                  <c:v>43572</c:v>
                </c:pt>
                <c:pt idx="266">
                  <c:v>43573</c:v>
                </c:pt>
                <c:pt idx="267">
                  <c:v>43578</c:v>
                </c:pt>
                <c:pt idx="268">
                  <c:v>43579</c:v>
                </c:pt>
                <c:pt idx="269">
                  <c:v>43580</c:v>
                </c:pt>
                <c:pt idx="270">
                  <c:v>43581</c:v>
                </c:pt>
                <c:pt idx="271">
                  <c:v>43584</c:v>
                </c:pt>
                <c:pt idx="272">
                  <c:v>43585</c:v>
                </c:pt>
              </c:numCache>
            </c:numRef>
          </c:cat>
          <c:val>
            <c:numRef>
              <c:f>Tabelle1!$AJ$5556:$AJ$5828</c:f>
              <c:numCache>
                <c:formatCode>0.00</c:formatCode>
                <c:ptCount val="273"/>
                <c:pt idx="0">
                  <c:v>68.14</c:v>
                </c:pt>
                <c:pt idx="1">
                  <c:v>68.25</c:v>
                </c:pt>
                <c:pt idx="2">
                  <c:v>68.47</c:v>
                </c:pt>
                <c:pt idx="3">
                  <c:v>67</c:v>
                </c:pt>
                <c:pt idx="4">
                  <c:v>68.55</c:v>
                </c:pt>
                <c:pt idx="5">
                  <c:v>70.989999999999995</c:v>
                </c:pt>
                <c:pt idx="6">
                  <c:v>71.92</c:v>
                </c:pt>
                <c:pt idx="7">
                  <c:v>72.14</c:v>
                </c:pt>
                <c:pt idx="8">
                  <c:v>72.540000000000006</c:v>
                </c:pt>
                <c:pt idx="9">
                  <c:v>71.55</c:v>
                </c:pt>
                <c:pt idx="10">
                  <c:v>71.67</c:v>
                </c:pt>
                <c:pt idx="11">
                  <c:v>73.739999999999995</c:v>
                </c:pt>
                <c:pt idx="12">
                  <c:v>73.569999999999993</c:v>
                </c:pt>
                <c:pt idx="13">
                  <c:v>73.61</c:v>
                </c:pt>
                <c:pt idx="14">
                  <c:v>75.010000000000005</c:v>
                </c:pt>
                <c:pt idx="15">
                  <c:v>73.849999999999994</c:v>
                </c:pt>
                <c:pt idx="16">
                  <c:v>74.040000000000006</c:v>
                </c:pt>
                <c:pt idx="17">
                  <c:v>74.680000000000007</c:v>
                </c:pt>
                <c:pt idx="18">
                  <c:v>74.39</c:v>
                </c:pt>
                <c:pt idx="19">
                  <c:v>74.61</c:v>
                </c:pt>
                <c:pt idx="20">
                  <c:v>73.05</c:v>
                </c:pt>
                <c:pt idx="21">
                  <c:v>73.66</c:v>
                </c:pt>
                <c:pt idx="22">
                  <c:v>74.94</c:v>
                </c:pt>
                <c:pt idx="23">
                  <c:v>75.5</c:v>
                </c:pt>
                <c:pt idx="24">
                  <c:v>75.94</c:v>
                </c:pt>
                <c:pt idx="25">
                  <c:v>77.33</c:v>
                </c:pt>
                <c:pt idx="26">
                  <c:v>77.47</c:v>
                </c:pt>
                <c:pt idx="27">
                  <c:v>76.95</c:v>
                </c:pt>
                <c:pt idx="28">
                  <c:v>78.459999999999994</c:v>
                </c:pt>
                <c:pt idx="29">
                  <c:v>78.099999999999994</c:v>
                </c:pt>
                <c:pt idx="30">
                  <c:v>79.3</c:v>
                </c:pt>
                <c:pt idx="31">
                  <c:v>79.510000000000005</c:v>
                </c:pt>
                <c:pt idx="32">
                  <c:v>78.62</c:v>
                </c:pt>
                <c:pt idx="33">
                  <c:v>79.41</c:v>
                </c:pt>
                <c:pt idx="34">
                  <c:v>79.64</c:v>
                </c:pt>
                <c:pt idx="35">
                  <c:v>78.8</c:v>
                </c:pt>
                <c:pt idx="36">
                  <c:v>78.8</c:v>
                </c:pt>
                <c:pt idx="37">
                  <c:v>75.290000000000006</c:v>
                </c:pt>
                <c:pt idx="38">
                  <c:v>75.400000000000006</c:v>
                </c:pt>
                <c:pt idx="39">
                  <c:v>77.84</c:v>
                </c:pt>
                <c:pt idx="40">
                  <c:v>77.58</c:v>
                </c:pt>
                <c:pt idx="41">
                  <c:v>76.569999999999993</c:v>
                </c:pt>
                <c:pt idx="42">
                  <c:v>75.349999999999994</c:v>
                </c:pt>
                <c:pt idx="43">
                  <c:v>74.95</c:v>
                </c:pt>
                <c:pt idx="44">
                  <c:v>75.8</c:v>
                </c:pt>
                <c:pt idx="45">
                  <c:v>77.42</c:v>
                </c:pt>
                <c:pt idx="46">
                  <c:v>76.37</c:v>
                </c:pt>
                <c:pt idx="47">
                  <c:v>76.349999999999994</c:v>
                </c:pt>
                <c:pt idx="48">
                  <c:v>75.41</c:v>
                </c:pt>
                <c:pt idx="49">
                  <c:v>76.510000000000005</c:v>
                </c:pt>
                <c:pt idx="50">
                  <c:v>75.88</c:v>
                </c:pt>
                <c:pt idx="51">
                  <c:v>73.040000000000006</c:v>
                </c:pt>
                <c:pt idx="52">
                  <c:v>75.44</c:v>
                </c:pt>
                <c:pt idx="53">
                  <c:v>75.05</c:v>
                </c:pt>
                <c:pt idx="54">
                  <c:v>74.25</c:v>
                </c:pt>
                <c:pt idx="55">
                  <c:v>73.39</c:v>
                </c:pt>
                <c:pt idx="56">
                  <c:v>75.78</c:v>
                </c:pt>
                <c:pt idx="57">
                  <c:v>74.77</c:v>
                </c:pt>
                <c:pt idx="58">
                  <c:v>76.62</c:v>
                </c:pt>
                <c:pt idx="59">
                  <c:v>77.25</c:v>
                </c:pt>
                <c:pt idx="60">
                  <c:v>77.44</c:v>
                </c:pt>
                <c:pt idx="61">
                  <c:v>79.209999999999994</c:v>
                </c:pt>
                <c:pt idx="62">
                  <c:v>77.45</c:v>
                </c:pt>
                <c:pt idx="63">
                  <c:v>77.8</c:v>
                </c:pt>
                <c:pt idx="64">
                  <c:v>78.150000000000006</c:v>
                </c:pt>
                <c:pt idx="65">
                  <c:v>77.53</c:v>
                </c:pt>
                <c:pt idx="66">
                  <c:v>77.099999999999994</c:v>
                </c:pt>
                <c:pt idx="67">
                  <c:v>78.150000000000006</c:v>
                </c:pt>
                <c:pt idx="68">
                  <c:v>78.84</c:v>
                </c:pt>
                <c:pt idx="69">
                  <c:v>74.09</c:v>
                </c:pt>
                <c:pt idx="70">
                  <c:v>74.459999999999994</c:v>
                </c:pt>
                <c:pt idx="71">
                  <c:v>74.819999999999993</c:v>
                </c:pt>
                <c:pt idx="72">
                  <c:v>71.790000000000006</c:v>
                </c:pt>
                <c:pt idx="73">
                  <c:v>71.569999999999993</c:v>
                </c:pt>
                <c:pt idx="74">
                  <c:v>73.05</c:v>
                </c:pt>
                <c:pt idx="75">
                  <c:v>72.510000000000005</c:v>
                </c:pt>
                <c:pt idx="76">
                  <c:v>72.97</c:v>
                </c:pt>
                <c:pt idx="77">
                  <c:v>72.89</c:v>
                </c:pt>
                <c:pt idx="78">
                  <c:v>73.72</c:v>
                </c:pt>
                <c:pt idx="79">
                  <c:v>74.39</c:v>
                </c:pt>
                <c:pt idx="80">
                  <c:v>74.489999999999995</c:v>
                </c:pt>
                <c:pt idx="81">
                  <c:v>74.33</c:v>
                </c:pt>
                <c:pt idx="82">
                  <c:v>75.3</c:v>
                </c:pt>
                <c:pt idx="83">
                  <c:v>74.17</c:v>
                </c:pt>
                <c:pt idx="84">
                  <c:v>72.56</c:v>
                </c:pt>
                <c:pt idx="85">
                  <c:v>73.38</c:v>
                </c:pt>
                <c:pt idx="86">
                  <c:v>73.33</c:v>
                </c:pt>
                <c:pt idx="87">
                  <c:v>73.59</c:v>
                </c:pt>
                <c:pt idx="88">
                  <c:v>74.44</c:v>
                </c:pt>
                <c:pt idx="89">
                  <c:v>72.2</c:v>
                </c:pt>
                <c:pt idx="90">
                  <c:v>72</c:v>
                </c:pt>
                <c:pt idx="91">
                  <c:v>72.930000000000007</c:v>
                </c:pt>
                <c:pt idx="92">
                  <c:v>72.8</c:v>
                </c:pt>
                <c:pt idx="93">
                  <c:v>72.16</c:v>
                </c:pt>
                <c:pt idx="94">
                  <c:v>70.8</c:v>
                </c:pt>
                <c:pt idx="95">
                  <c:v>71.36</c:v>
                </c:pt>
                <c:pt idx="96">
                  <c:v>71.760000000000005</c:v>
                </c:pt>
                <c:pt idx="97">
                  <c:v>72.069999999999993</c:v>
                </c:pt>
                <c:pt idx="98">
                  <c:v>72.78</c:v>
                </c:pt>
                <c:pt idx="99">
                  <c:v>74.86</c:v>
                </c:pt>
                <c:pt idx="100">
                  <c:v>74.7</c:v>
                </c:pt>
                <c:pt idx="101">
                  <c:v>75.599999999999994</c:v>
                </c:pt>
                <c:pt idx="102">
                  <c:v>76.239999999999995</c:v>
                </c:pt>
                <c:pt idx="103">
                  <c:v>75.849999999999994</c:v>
                </c:pt>
                <c:pt idx="104">
                  <c:v>77.27</c:v>
                </c:pt>
                <c:pt idx="105">
                  <c:v>77.72</c:v>
                </c:pt>
                <c:pt idx="106">
                  <c:v>77.66</c:v>
                </c:pt>
                <c:pt idx="107">
                  <c:v>77.98</c:v>
                </c:pt>
                <c:pt idx="108">
                  <c:v>77.849999999999994</c:v>
                </c:pt>
                <c:pt idx="109">
                  <c:v>77.12</c:v>
                </c:pt>
                <c:pt idx="110">
                  <c:v>76.63</c:v>
                </c:pt>
                <c:pt idx="111">
                  <c:v>77.010000000000005</c:v>
                </c:pt>
                <c:pt idx="112">
                  <c:v>77.290000000000006</c:v>
                </c:pt>
                <c:pt idx="113">
                  <c:v>79.47</c:v>
                </c:pt>
                <c:pt idx="114">
                  <c:v>79.680000000000007</c:v>
                </c:pt>
                <c:pt idx="115">
                  <c:v>78.42</c:v>
                </c:pt>
                <c:pt idx="116">
                  <c:v>78.05</c:v>
                </c:pt>
                <c:pt idx="117">
                  <c:v>77.94</c:v>
                </c:pt>
                <c:pt idx="118">
                  <c:v>78.89</c:v>
                </c:pt>
                <c:pt idx="119">
                  <c:v>79.290000000000006</c:v>
                </c:pt>
                <c:pt idx="120">
                  <c:v>78.64</c:v>
                </c:pt>
                <c:pt idx="121">
                  <c:v>78.67</c:v>
                </c:pt>
                <c:pt idx="122">
                  <c:v>81.37</c:v>
                </c:pt>
                <c:pt idx="123">
                  <c:v>81.47</c:v>
                </c:pt>
                <c:pt idx="124">
                  <c:v>81.66</c:v>
                </c:pt>
                <c:pt idx="125">
                  <c:v>81.28</c:v>
                </c:pt>
                <c:pt idx="126">
                  <c:v>82.85</c:v>
                </c:pt>
                <c:pt idx="127">
                  <c:v>84.94</c:v>
                </c:pt>
                <c:pt idx="128">
                  <c:v>84.59</c:v>
                </c:pt>
                <c:pt idx="129">
                  <c:v>84.87</c:v>
                </c:pt>
                <c:pt idx="130">
                  <c:v>83.99</c:v>
                </c:pt>
                <c:pt idx="131">
                  <c:v>83.75</c:v>
                </c:pt>
                <c:pt idx="132">
                  <c:v>84.85</c:v>
                </c:pt>
                <c:pt idx="133">
                  <c:v>82.61</c:v>
                </c:pt>
                <c:pt idx="134">
                  <c:v>80.3</c:v>
                </c:pt>
                <c:pt idx="135">
                  <c:v>80.510000000000005</c:v>
                </c:pt>
                <c:pt idx="136">
                  <c:v>80.739999999999995</c:v>
                </c:pt>
                <c:pt idx="137">
                  <c:v>81.55</c:v>
                </c:pt>
                <c:pt idx="138">
                  <c:v>80.28</c:v>
                </c:pt>
                <c:pt idx="139">
                  <c:v>79.31</c:v>
                </c:pt>
                <c:pt idx="140">
                  <c:v>79.98</c:v>
                </c:pt>
                <c:pt idx="141">
                  <c:v>79.959999999999994</c:v>
                </c:pt>
                <c:pt idx="142">
                  <c:v>76.150000000000006</c:v>
                </c:pt>
                <c:pt idx="143">
                  <c:v>75.64</c:v>
                </c:pt>
                <c:pt idx="144">
                  <c:v>76.59</c:v>
                </c:pt>
                <c:pt idx="145">
                  <c:v>77.67</c:v>
                </c:pt>
                <c:pt idx="146">
                  <c:v>76.8</c:v>
                </c:pt>
                <c:pt idx="147">
                  <c:v>76.14</c:v>
                </c:pt>
                <c:pt idx="148">
                  <c:v>74.58</c:v>
                </c:pt>
                <c:pt idx="149">
                  <c:v>72.709999999999994</c:v>
                </c:pt>
                <c:pt idx="150">
                  <c:v>72.55</c:v>
                </c:pt>
                <c:pt idx="151">
                  <c:v>72.7</c:v>
                </c:pt>
                <c:pt idx="152">
                  <c:v>71.64</c:v>
                </c:pt>
                <c:pt idx="153">
                  <c:v>71.98</c:v>
                </c:pt>
                <c:pt idx="154">
                  <c:v>70.94</c:v>
                </c:pt>
                <c:pt idx="155">
                  <c:v>69.62</c:v>
                </c:pt>
                <c:pt idx="156">
                  <c:v>68.959999999999994</c:v>
                </c:pt>
                <c:pt idx="157">
                  <c:v>65.33</c:v>
                </c:pt>
                <c:pt idx="158">
                  <c:v>65.790000000000006</c:v>
                </c:pt>
                <c:pt idx="159">
                  <c:v>66.64</c:v>
                </c:pt>
                <c:pt idx="160">
                  <c:v>66.989999999999995</c:v>
                </c:pt>
                <c:pt idx="161">
                  <c:v>66.959999999999994</c:v>
                </c:pt>
                <c:pt idx="162">
                  <c:v>62.42</c:v>
                </c:pt>
                <c:pt idx="163">
                  <c:v>63.43</c:v>
                </c:pt>
                <c:pt idx="164">
                  <c:v>62.52</c:v>
                </c:pt>
                <c:pt idx="165">
                  <c:v>59.04</c:v>
                </c:pt>
                <c:pt idx="166">
                  <c:v>60.4</c:v>
                </c:pt>
                <c:pt idx="167">
                  <c:v>60.85</c:v>
                </c:pt>
                <c:pt idx="168">
                  <c:v>58.57</c:v>
                </c:pt>
                <c:pt idx="169">
                  <c:v>59.69</c:v>
                </c:pt>
                <c:pt idx="170">
                  <c:v>59.14</c:v>
                </c:pt>
                <c:pt idx="171">
                  <c:v>61.87</c:v>
                </c:pt>
                <c:pt idx="172">
                  <c:v>61.28</c:v>
                </c:pt>
                <c:pt idx="173">
                  <c:v>61.51</c:v>
                </c:pt>
                <c:pt idx="174">
                  <c:v>60.22</c:v>
                </c:pt>
                <c:pt idx="175">
                  <c:v>61.37</c:v>
                </c:pt>
                <c:pt idx="176">
                  <c:v>59.77</c:v>
                </c:pt>
                <c:pt idx="177">
                  <c:v>60.45</c:v>
                </c:pt>
                <c:pt idx="178">
                  <c:v>60.19</c:v>
                </c:pt>
                <c:pt idx="179">
                  <c:v>61.65</c:v>
                </c:pt>
                <c:pt idx="180">
                  <c:v>60.27</c:v>
                </c:pt>
                <c:pt idx="181">
                  <c:v>58.747999999999998</c:v>
                </c:pt>
                <c:pt idx="182">
                  <c:v>55.954999999999998</c:v>
                </c:pt>
                <c:pt idx="183">
                  <c:v>56.661000000000001</c:v>
                </c:pt>
                <c:pt idx="184">
                  <c:v>54.963000000000001</c:v>
                </c:pt>
                <c:pt idx="185">
                  <c:v>53.719000000000001</c:v>
                </c:pt>
                <c:pt idx="186">
                  <c:v>50.774999999999999</c:v>
                </c:pt>
                <c:pt idx="187">
                  <c:v>53.567</c:v>
                </c:pt>
                <c:pt idx="188">
                  <c:v>53.055999999999997</c:v>
                </c:pt>
                <c:pt idx="189">
                  <c:v>54.140999999999998</c:v>
                </c:pt>
                <c:pt idx="190">
                  <c:v>54.820999999999998</c:v>
                </c:pt>
                <c:pt idx="191">
                  <c:v>55.631999999999998</c:v>
                </c:pt>
                <c:pt idx="192">
                  <c:v>57.451999999999998</c:v>
                </c:pt>
                <c:pt idx="193">
                  <c:v>57.673000000000002</c:v>
                </c:pt>
                <c:pt idx="194">
                  <c:v>58.722000000000001</c:v>
                </c:pt>
                <c:pt idx="195">
                  <c:v>61.338999999999999</c:v>
                </c:pt>
                <c:pt idx="196">
                  <c:v>61.265000000000001</c:v>
                </c:pt>
                <c:pt idx="197">
                  <c:v>60.595999999999997</c:v>
                </c:pt>
                <c:pt idx="198">
                  <c:v>59.341000000000001</c:v>
                </c:pt>
                <c:pt idx="199">
                  <c:v>60.61</c:v>
                </c:pt>
                <c:pt idx="200">
                  <c:v>61.292000000000002</c:v>
                </c:pt>
                <c:pt idx="201">
                  <c:v>61.142000000000003</c:v>
                </c:pt>
                <c:pt idx="202">
                  <c:v>62.500999999999998</c:v>
                </c:pt>
                <c:pt idx="203">
                  <c:v>62.658000000000001</c:v>
                </c:pt>
                <c:pt idx="204">
                  <c:v>61.389000000000003</c:v>
                </c:pt>
                <c:pt idx="205">
                  <c:v>60.802</c:v>
                </c:pt>
                <c:pt idx="206">
                  <c:v>61.146000000000001</c:v>
                </c:pt>
                <c:pt idx="207">
                  <c:v>61.433999999999997</c:v>
                </c:pt>
                <c:pt idx="208">
                  <c:v>60.08</c:v>
                </c:pt>
                <c:pt idx="209">
                  <c:v>61.25</c:v>
                </c:pt>
                <c:pt idx="210">
                  <c:v>61.78</c:v>
                </c:pt>
                <c:pt idx="211">
                  <c:v>61.18</c:v>
                </c:pt>
                <c:pt idx="212">
                  <c:v>62.74</c:v>
                </c:pt>
                <c:pt idx="213">
                  <c:v>62.8</c:v>
                </c:pt>
                <c:pt idx="214">
                  <c:v>62.08</c:v>
                </c:pt>
                <c:pt idx="215">
                  <c:v>62.56</c:v>
                </c:pt>
                <c:pt idx="216">
                  <c:v>61.64</c:v>
                </c:pt>
                <c:pt idx="217">
                  <c:v>62.08</c:v>
                </c:pt>
                <c:pt idx="218">
                  <c:v>61.55</c:v>
                </c:pt>
                <c:pt idx="219">
                  <c:v>62.58</c:v>
                </c:pt>
                <c:pt idx="220">
                  <c:v>63.62</c:v>
                </c:pt>
                <c:pt idx="221">
                  <c:v>64.599999999999994</c:v>
                </c:pt>
                <c:pt idx="222">
                  <c:v>66.34</c:v>
                </c:pt>
                <c:pt idx="223">
                  <c:v>66.47</c:v>
                </c:pt>
                <c:pt idx="224">
                  <c:v>66.44</c:v>
                </c:pt>
                <c:pt idx="225">
                  <c:v>67.150000000000006</c:v>
                </c:pt>
                <c:pt idx="226">
                  <c:v>66.94</c:v>
                </c:pt>
                <c:pt idx="227">
                  <c:v>67</c:v>
                </c:pt>
                <c:pt idx="228">
                  <c:v>64.73</c:v>
                </c:pt>
                <c:pt idx="229">
                  <c:v>65.62</c:v>
                </c:pt>
                <c:pt idx="230">
                  <c:v>66.260000000000005</c:v>
                </c:pt>
                <c:pt idx="231">
                  <c:v>66.33</c:v>
                </c:pt>
                <c:pt idx="232">
                  <c:v>64.88</c:v>
                </c:pt>
                <c:pt idx="233">
                  <c:v>65.55</c:v>
                </c:pt>
                <c:pt idx="234">
                  <c:v>65.569999999999993</c:v>
                </c:pt>
                <c:pt idx="235">
                  <c:v>65.930000000000007</c:v>
                </c:pt>
                <c:pt idx="236">
                  <c:v>66.06</c:v>
                </c:pt>
                <c:pt idx="237">
                  <c:v>65.67</c:v>
                </c:pt>
                <c:pt idx="238">
                  <c:v>66.599999999999994</c:v>
                </c:pt>
                <c:pt idx="239">
                  <c:v>66.78</c:v>
                </c:pt>
                <c:pt idx="240">
                  <c:v>67.61</c:v>
                </c:pt>
                <c:pt idx="241">
                  <c:v>67.17</c:v>
                </c:pt>
                <c:pt idx="242">
                  <c:v>67.02</c:v>
                </c:pt>
                <c:pt idx="243">
                  <c:v>67.38</c:v>
                </c:pt>
                <c:pt idx="244">
                  <c:v>67.66</c:v>
                </c:pt>
                <c:pt idx="245">
                  <c:v>68.260000000000005</c:v>
                </c:pt>
                <c:pt idx="246">
                  <c:v>67.69</c:v>
                </c:pt>
                <c:pt idx="247">
                  <c:v>66.959999999999994</c:v>
                </c:pt>
                <c:pt idx="248">
                  <c:v>67.22</c:v>
                </c:pt>
                <c:pt idx="249">
                  <c:v>68</c:v>
                </c:pt>
                <c:pt idx="250">
                  <c:v>67.84</c:v>
                </c:pt>
                <c:pt idx="251">
                  <c:v>68</c:v>
                </c:pt>
                <c:pt idx="252">
                  <c:v>67.59</c:v>
                </c:pt>
                <c:pt idx="253">
                  <c:v>69.17</c:v>
                </c:pt>
                <c:pt idx="254">
                  <c:v>69.55</c:v>
                </c:pt>
                <c:pt idx="255">
                  <c:v>69.5</c:v>
                </c:pt>
                <c:pt idx="256">
                  <c:v>69.260000000000005</c:v>
                </c:pt>
                <c:pt idx="257">
                  <c:v>70.400000000000006</c:v>
                </c:pt>
                <c:pt idx="258">
                  <c:v>71.05</c:v>
                </c:pt>
                <c:pt idx="259">
                  <c:v>70.78</c:v>
                </c:pt>
                <c:pt idx="260">
                  <c:v>71.56</c:v>
                </c:pt>
                <c:pt idx="261">
                  <c:v>70.95</c:v>
                </c:pt>
                <c:pt idx="262">
                  <c:v>71.5</c:v>
                </c:pt>
                <c:pt idx="263">
                  <c:v>71.239999999999995</c:v>
                </c:pt>
                <c:pt idx="264">
                  <c:v>71.819999999999993</c:v>
                </c:pt>
                <c:pt idx="265">
                  <c:v>71.62</c:v>
                </c:pt>
                <c:pt idx="266">
                  <c:v>71.930000000000007</c:v>
                </c:pt>
                <c:pt idx="267">
                  <c:v>74.34</c:v>
                </c:pt>
                <c:pt idx="268">
                  <c:v>74.52</c:v>
                </c:pt>
                <c:pt idx="269">
                  <c:v>74.3</c:v>
                </c:pt>
                <c:pt idx="270">
                  <c:v>71.58</c:v>
                </c:pt>
                <c:pt idx="271">
                  <c:v>71.98</c:v>
                </c:pt>
                <c:pt idx="272">
                  <c:v>71.66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34-434E-A911-3DA6272025B4}"/>
            </c:ext>
          </c:extLst>
        </c:ser>
        <c:ser>
          <c:idx val="34"/>
          <c:order val="2"/>
          <c:tx>
            <c:strRef>
              <c:f>Tabelle1!$AK$1</c:f>
              <c:strCache>
                <c:ptCount val="1"/>
                <c:pt idx="0">
                  <c:v>WTI</c:v>
                </c:pt>
              </c:strCache>
            </c:strRef>
          </c:tx>
          <c:spPr>
            <a:ln>
              <a:solidFill>
                <a:srgbClr val="4BACC6"/>
              </a:solidFill>
            </a:ln>
          </c:spPr>
          <c:marker>
            <c:symbol val="none"/>
          </c:marker>
          <c:cat>
            <c:numRef>
              <c:f>Tabelle1!$A$5556:$A$5828</c:f>
              <c:numCache>
                <c:formatCode>m/d/yyyy</c:formatCode>
                <c:ptCount val="273"/>
                <c:pt idx="0">
                  <c:v>43193</c:v>
                </c:pt>
                <c:pt idx="1">
                  <c:v>43194</c:v>
                </c:pt>
                <c:pt idx="2">
                  <c:v>43195</c:v>
                </c:pt>
                <c:pt idx="3">
                  <c:v>43196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43206</c:v>
                </c:pt>
                <c:pt idx="10">
                  <c:v>43207</c:v>
                </c:pt>
                <c:pt idx="11">
                  <c:v>43208</c:v>
                </c:pt>
                <c:pt idx="12">
                  <c:v>43209</c:v>
                </c:pt>
                <c:pt idx="13">
                  <c:v>43210</c:v>
                </c:pt>
                <c:pt idx="14">
                  <c:v>43213</c:v>
                </c:pt>
                <c:pt idx="15">
                  <c:v>43214</c:v>
                </c:pt>
                <c:pt idx="16">
                  <c:v>43215</c:v>
                </c:pt>
                <c:pt idx="17">
                  <c:v>43216</c:v>
                </c:pt>
                <c:pt idx="18">
                  <c:v>43217</c:v>
                </c:pt>
                <c:pt idx="19">
                  <c:v>43220</c:v>
                </c:pt>
                <c:pt idx="20">
                  <c:v>43222</c:v>
                </c:pt>
                <c:pt idx="21">
                  <c:v>43223</c:v>
                </c:pt>
                <c:pt idx="22">
                  <c:v>43224</c:v>
                </c:pt>
                <c:pt idx="23">
                  <c:v>43227</c:v>
                </c:pt>
                <c:pt idx="24">
                  <c:v>43228</c:v>
                </c:pt>
                <c:pt idx="25">
                  <c:v>43229</c:v>
                </c:pt>
                <c:pt idx="26">
                  <c:v>43230</c:v>
                </c:pt>
                <c:pt idx="27">
                  <c:v>43231</c:v>
                </c:pt>
                <c:pt idx="28">
                  <c:v>43234</c:v>
                </c:pt>
                <c:pt idx="29">
                  <c:v>43235</c:v>
                </c:pt>
                <c:pt idx="30">
                  <c:v>43236</c:v>
                </c:pt>
                <c:pt idx="31">
                  <c:v>43237</c:v>
                </c:pt>
                <c:pt idx="32">
                  <c:v>43238</c:v>
                </c:pt>
                <c:pt idx="33">
                  <c:v>43242</c:v>
                </c:pt>
                <c:pt idx="34">
                  <c:v>43243</c:v>
                </c:pt>
                <c:pt idx="35">
                  <c:v>43244</c:v>
                </c:pt>
                <c:pt idx="36">
                  <c:v>43245</c:v>
                </c:pt>
                <c:pt idx="37">
                  <c:v>43248</c:v>
                </c:pt>
                <c:pt idx="38">
                  <c:v>43249</c:v>
                </c:pt>
                <c:pt idx="39">
                  <c:v>43250</c:v>
                </c:pt>
                <c:pt idx="40">
                  <c:v>43251</c:v>
                </c:pt>
                <c:pt idx="41">
                  <c:v>43252</c:v>
                </c:pt>
                <c:pt idx="42">
                  <c:v>43255</c:v>
                </c:pt>
                <c:pt idx="43">
                  <c:v>43256</c:v>
                </c:pt>
                <c:pt idx="44">
                  <c:v>43257</c:v>
                </c:pt>
                <c:pt idx="45">
                  <c:v>43258</c:v>
                </c:pt>
                <c:pt idx="46">
                  <c:v>43259</c:v>
                </c:pt>
                <c:pt idx="47">
                  <c:v>43262</c:v>
                </c:pt>
                <c:pt idx="48">
                  <c:v>43263</c:v>
                </c:pt>
                <c:pt idx="49">
                  <c:v>43264</c:v>
                </c:pt>
                <c:pt idx="50">
                  <c:v>43265</c:v>
                </c:pt>
                <c:pt idx="51">
                  <c:v>43266</c:v>
                </c:pt>
                <c:pt idx="52">
                  <c:v>43269</c:v>
                </c:pt>
                <c:pt idx="53">
                  <c:v>43270</c:v>
                </c:pt>
                <c:pt idx="54">
                  <c:v>43271</c:v>
                </c:pt>
                <c:pt idx="55">
                  <c:v>43272</c:v>
                </c:pt>
                <c:pt idx="56">
                  <c:v>43273</c:v>
                </c:pt>
                <c:pt idx="57">
                  <c:v>43276</c:v>
                </c:pt>
                <c:pt idx="58">
                  <c:v>43277</c:v>
                </c:pt>
                <c:pt idx="59">
                  <c:v>43278</c:v>
                </c:pt>
                <c:pt idx="60">
                  <c:v>43279</c:v>
                </c:pt>
                <c:pt idx="61">
                  <c:v>43280</c:v>
                </c:pt>
                <c:pt idx="62">
                  <c:v>43283</c:v>
                </c:pt>
                <c:pt idx="63">
                  <c:v>43284</c:v>
                </c:pt>
                <c:pt idx="64">
                  <c:v>43285</c:v>
                </c:pt>
                <c:pt idx="65">
                  <c:v>43286</c:v>
                </c:pt>
                <c:pt idx="66">
                  <c:v>43287</c:v>
                </c:pt>
                <c:pt idx="67">
                  <c:v>43290</c:v>
                </c:pt>
                <c:pt idx="68">
                  <c:v>43291</c:v>
                </c:pt>
                <c:pt idx="69">
                  <c:v>43292</c:v>
                </c:pt>
                <c:pt idx="70">
                  <c:v>43293</c:v>
                </c:pt>
                <c:pt idx="71">
                  <c:v>43294</c:v>
                </c:pt>
                <c:pt idx="72">
                  <c:v>43297</c:v>
                </c:pt>
                <c:pt idx="73">
                  <c:v>43298</c:v>
                </c:pt>
                <c:pt idx="74">
                  <c:v>43299</c:v>
                </c:pt>
                <c:pt idx="75">
                  <c:v>43300</c:v>
                </c:pt>
                <c:pt idx="76">
                  <c:v>43301</c:v>
                </c:pt>
                <c:pt idx="77">
                  <c:v>43304</c:v>
                </c:pt>
                <c:pt idx="78">
                  <c:v>43305</c:v>
                </c:pt>
                <c:pt idx="79">
                  <c:v>43306</c:v>
                </c:pt>
                <c:pt idx="80">
                  <c:v>43307</c:v>
                </c:pt>
                <c:pt idx="81">
                  <c:v>43308</c:v>
                </c:pt>
                <c:pt idx="82">
                  <c:v>43311</c:v>
                </c:pt>
                <c:pt idx="83">
                  <c:v>43312</c:v>
                </c:pt>
                <c:pt idx="84">
                  <c:v>43313</c:v>
                </c:pt>
                <c:pt idx="85">
                  <c:v>43314</c:v>
                </c:pt>
                <c:pt idx="86">
                  <c:v>43315</c:v>
                </c:pt>
                <c:pt idx="87">
                  <c:v>43318</c:v>
                </c:pt>
                <c:pt idx="88">
                  <c:v>43319</c:v>
                </c:pt>
                <c:pt idx="89">
                  <c:v>43320</c:v>
                </c:pt>
                <c:pt idx="90">
                  <c:v>43321</c:v>
                </c:pt>
                <c:pt idx="91">
                  <c:v>43322</c:v>
                </c:pt>
                <c:pt idx="92">
                  <c:v>43325</c:v>
                </c:pt>
                <c:pt idx="93">
                  <c:v>43326</c:v>
                </c:pt>
                <c:pt idx="94">
                  <c:v>43327</c:v>
                </c:pt>
                <c:pt idx="95">
                  <c:v>43328</c:v>
                </c:pt>
                <c:pt idx="96">
                  <c:v>43329</c:v>
                </c:pt>
                <c:pt idx="97">
                  <c:v>43332</c:v>
                </c:pt>
                <c:pt idx="98">
                  <c:v>43333</c:v>
                </c:pt>
                <c:pt idx="99">
                  <c:v>43334</c:v>
                </c:pt>
                <c:pt idx="100">
                  <c:v>43335</c:v>
                </c:pt>
                <c:pt idx="101">
                  <c:v>43336</c:v>
                </c:pt>
                <c:pt idx="102">
                  <c:v>43339</c:v>
                </c:pt>
                <c:pt idx="103">
                  <c:v>43340</c:v>
                </c:pt>
                <c:pt idx="104">
                  <c:v>43341</c:v>
                </c:pt>
                <c:pt idx="105">
                  <c:v>43342</c:v>
                </c:pt>
                <c:pt idx="106">
                  <c:v>43343</c:v>
                </c:pt>
                <c:pt idx="107">
                  <c:v>43346</c:v>
                </c:pt>
                <c:pt idx="108">
                  <c:v>43347</c:v>
                </c:pt>
                <c:pt idx="109">
                  <c:v>43348</c:v>
                </c:pt>
                <c:pt idx="110">
                  <c:v>43349</c:v>
                </c:pt>
                <c:pt idx="111">
                  <c:v>43350</c:v>
                </c:pt>
                <c:pt idx="112">
                  <c:v>43353</c:v>
                </c:pt>
                <c:pt idx="113">
                  <c:v>43354</c:v>
                </c:pt>
                <c:pt idx="114">
                  <c:v>43355</c:v>
                </c:pt>
                <c:pt idx="115">
                  <c:v>43356</c:v>
                </c:pt>
                <c:pt idx="116">
                  <c:v>43357</c:v>
                </c:pt>
                <c:pt idx="117">
                  <c:v>43360</c:v>
                </c:pt>
                <c:pt idx="118">
                  <c:v>43361</c:v>
                </c:pt>
                <c:pt idx="119">
                  <c:v>43362</c:v>
                </c:pt>
                <c:pt idx="120">
                  <c:v>43363</c:v>
                </c:pt>
                <c:pt idx="121">
                  <c:v>43364</c:v>
                </c:pt>
                <c:pt idx="122">
                  <c:v>43367</c:v>
                </c:pt>
                <c:pt idx="123">
                  <c:v>43368</c:v>
                </c:pt>
                <c:pt idx="124">
                  <c:v>43369</c:v>
                </c:pt>
                <c:pt idx="125">
                  <c:v>43370</c:v>
                </c:pt>
                <c:pt idx="126">
                  <c:v>43371</c:v>
                </c:pt>
                <c:pt idx="127">
                  <c:v>43374</c:v>
                </c:pt>
                <c:pt idx="128">
                  <c:v>43375</c:v>
                </c:pt>
                <c:pt idx="129">
                  <c:v>43377</c:v>
                </c:pt>
                <c:pt idx="130">
                  <c:v>43378</c:v>
                </c:pt>
                <c:pt idx="131">
                  <c:v>43381</c:v>
                </c:pt>
                <c:pt idx="132">
                  <c:v>43382</c:v>
                </c:pt>
                <c:pt idx="133">
                  <c:v>43383</c:v>
                </c:pt>
                <c:pt idx="134">
                  <c:v>43384</c:v>
                </c:pt>
                <c:pt idx="135">
                  <c:v>43385</c:v>
                </c:pt>
                <c:pt idx="136">
                  <c:v>43388</c:v>
                </c:pt>
                <c:pt idx="137">
                  <c:v>43389</c:v>
                </c:pt>
                <c:pt idx="138">
                  <c:v>43390</c:v>
                </c:pt>
                <c:pt idx="139">
                  <c:v>43391</c:v>
                </c:pt>
                <c:pt idx="140">
                  <c:v>43392</c:v>
                </c:pt>
                <c:pt idx="141">
                  <c:v>43395</c:v>
                </c:pt>
                <c:pt idx="142">
                  <c:v>43396</c:v>
                </c:pt>
                <c:pt idx="143">
                  <c:v>43397</c:v>
                </c:pt>
                <c:pt idx="144">
                  <c:v>43398</c:v>
                </c:pt>
                <c:pt idx="145">
                  <c:v>43399</c:v>
                </c:pt>
                <c:pt idx="146">
                  <c:v>43402</c:v>
                </c:pt>
                <c:pt idx="147">
                  <c:v>43403</c:v>
                </c:pt>
                <c:pt idx="148">
                  <c:v>43404</c:v>
                </c:pt>
                <c:pt idx="149">
                  <c:v>43405</c:v>
                </c:pt>
                <c:pt idx="150">
                  <c:v>43406</c:v>
                </c:pt>
                <c:pt idx="151">
                  <c:v>43409</c:v>
                </c:pt>
                <c:pt idx="152">
                  <c:v>43410</c:v>
                </c:pt>
                <c:pt idx="153">
                  <c:v>43411</c:v>
                </c:pt>
                <c:pt idx="154">
                  <c:v>43412</c:v>
                </c:pt>
                <c:pt idx="155">
                  <c:v>43413</c:v>
                </c:pt>
                <c:pt idx="156">
                  <c:v>43416</c:v>
                </c:pt>
                <c:pt idx="157">
                  <c:v>43417</c:v>
                </c:pt>
                <c:pt idx="158">
                  <c:v>43418</c:v>
                </c:pt>
                <c:pt idx="159">
                  <c:v>43419</c:v>
                </c:pt>
                <c:pt idx="160">
                  <c:v>43420</c:v>
                </c:pt>
                <c:pt idx="161">
                  <c:v>43423</c:v>
                </c:pt>
                <c:pt idx="162">
                  <c:v>43424</c:v>
                </c:pt>
                <c:pt idx="163">
                  <c:v>43425</c:v>
                </c:pt>
                <c:pt idx="164">
                  <c:v>43426</c:v>
                </c:pt>
                <c:pt idx="165">
                  <c:v>43427</c:v>
                </c:pt>
                <c:pt idx="166">
                  <c:v>43430</c:v>
                </c:pt>
                <c:pt idx="167">
                  <c:v>43431</c:v>
                </c:pt>
                <c:pt idx="168">
                  <c:v>43432</c:v>
                </c:pt>
                <c:pt idx="169">
                  <c:v>43433</c:v>
                </c:pt>
                <c:pt idx="170">
                  <c:v>43434</c:v>
                </c:pt>
                <c:pt idx="171">
                  <c:v>43437</c:v>
                </c:pt>
                <c:pt idx="172">
                  <c:v>43438</c:v>
                </c:pt>
                <c:pt idx="173">
                  <c:v>43439</c:v>
                </c:pt>
                <c:pt idx="174">
                  <c:v>43440</c:v>
                </c:pt>
                <c:pt idx="175">
                  <c:v>43441</c:v>
                </c:pt>
                <c:pt idx="176">
                  <c:v>43444</c:v>
                </c:pt>
                <c:pt idx="177">
                  <c:v>43445</c:v>
                </c:pt>
                <c:pt idx="178">
                  <c:v>43446</c:v>
                </c:pt>
                <c:pt idx="179">
                  <c:v>43447</c:v>
                </c:pt>
                <c:pt idx="180">
                  <c:v>43448</c:v>
                </c:pt>
                <c:pt idx="181">
                  <c:v>43451</c:v>
                </c:pt>
                <c:pt idx="182">
                  <c:v>43452</c:v>
                </c:pt>
                <c:pt idx="183">
                  <c:v>43453</c:v>
                </c:pt>
                <c:pt idx="184">
                  <c:v>43454</c:v>
                </c:pt>
                <c:pt idx="185">
                  <c:v>43455</c:v>
                </c:pt>
                <c:pt idx="186">
                  <c:v>43458</c:v>
                </c:pt>
                <c:pt idx="187">
                  <c:v>43461</c:v>
                </c:pt>
                <c:pt idx="188">
                  <c:v>43462</c:v>
                </c:pt>
                <c:pt idx="189">
                  <c:v>43465</c:v>
                </c:pt>
                <c:pt idx="190">
                  <c:v>43467</c:v>
                </c:pt>
                <c:pt idx="191">
                  <c:v>43468</c:v>
                </c:pt>
                <c:pt idx="192">
                  <c:v>43469</c:v>
                </c:pt>
                <c:pt idx="193">
                  <c:v>43472</c:v>
                </c:pt>
                <c:pt idx="194">
                  <c:v>43473</c:v>
                </c:pt>
                <c:pt idx="195">
                  <c:v>43474</c:v>
                </c:pt>
                <c:pt idx="196">
                  <c:v>43475</c:v>
                </c:pt>
                <c:pt idx="197">
                  <c:v>43476</c:v>
                </c:pt>
                <c:pt idx="198">
                  <c:v>43479</c:v>
                </c:pt>
                <c:pt idx="199">
                  <c:v>43480</c:v>
                </c:pt>
                <c:pt idx="200">
                  <c:v>43481</c:v>
                </c:pt>
                <c:pt idx="201">
                  <c:v>43482</c:v>
                </c:pt>
                <c:pt idx="202">
                  <c:v>43483</c:v>
                </c:pt>
                <c:pt idx="203">
                  <c:v>43486</c:v>
                </c:pt>
                <c:pt idx="204">
                  <c:v>43487</c:v>
                </c:pt>
                <c:pt idx="205">
                  <c:v>43488</c:v>
                </c:pt>
                <c:pt idx="206">
                  <c:v>43489</c:v>
                </c:pt>
                <c:pt idx="207">
                  <c:v>43490</c:v>
                </c:pt>
                <c:pt idx="208">
                  <c:v>43493</c:v>
                </c:pt>
                <c:pt idx="209">
                  <c:v>43494</c:v>
                </c:pt>
                <c:pt idx="210">
                  <c:v>43495</c:v>
                </c:pt>
                <c:pt idx="211">
                  <c:v>43496</c:v>
                </c:pt>
                <c:pt idx="212">
                  <c:v>43497</c:v>
                </c:pt>
                <c:pt idx="213">
                  <c:v>43500</c:v>
                </c:pt>
                <c:pt idx="214">
                  <c:v>43501</c:v>
                </c:pt>
                <c:pt idx="215">
                  <c:v>43502</c:v>
                </c:pt>
                <c:pt idx="216">
                  <c:v>43503</c:v>
                </c:pt>
                <c:pt idx="217">
                  <c:v>43504</c:v>
                </c:pt>
                <c:pt idx="218">
                  <c:v>43507</c:v>
                </c:pt>
                <c:pt idx="219">
                  <c:v>43508</c:v>
                </c:pt>
                <c:pt idx="220">
                  <c:v>43509</c:v>
                </c:pt>
                <c:pt idx="221">
                  <c:v>43510</c:v>
                </c:pt>
                <c:pt idx="222">
                  <c:v>43511</c:v>
                </c:pt>
                <c:pt idx="223">
                  <c:v>43514</c:v>
                </c:pt>
                <c:pt idx="224">
                  <c:v>43515</c:v>
                </c:pt>
                <c:pt idx="225">
                  <c:v>43516</c:v>
                </c:pt>
                <c:pt idx="226">
                  <c:v>43517</c:v>
                </c:pt>
                <c:pt idx="227">
                  <c:v>43518</c:v>
                </c:pt>
                <c:pt idx="228">
                  <c:v>43521</c:v>
                </c:pt>
                <c:pt idx="229">
                  <c:v>43522</c:v>
                </c:pt>
                <c:pt idx="230">
                  <c:v>43523</c:v>
                </c:pt>
                <c:pt idx="231">
                  <c:v>43524</c:v>
                </c:pt>
                <c:pt idx="232">
                  <c:v>43525</c:v>
                </c:pt>
                <c:pt idx="233">
                  <c:v>43528</c:v>
                </c:pt>
                <c:pt idx="234">
                  <c:v>43529</c:v>
                </c:pt>
                <c:pt idx="235">
                  <c:v>43530</c:v>
                </c:pt>
                <c:pt idx="236">
                  <c:v>43531</c:v>
                </c:pt>
                <c:pt idx="237">
                  <c:v>43532</c:v>
                </c:pt>
                <c:pt idx="238">
                  <c:v>43535</c:v>
                </c:pt>
                <c:pt idx="239">
                  <c:v>43536</c:v>
                </c:pt>
                <c:pt idx="240">
                  <c:v>43537</c:v>
                </c:pt>
                <c:pt idx="241">
                  <c:v>43538</c:v>
                </c:pt>
                <c:pt idx="242">
                  <c:v>43539</c:v>
                </c:pt>
                <c:pt idx="243">
                  <c:v>43542</c:v>
                </c:pt>
                <c:pt idx="244">
                  <c:v>43543</c:v>
                </c:pt>
                <c:pt idx="245">
                  <c:v>43544</c:v>
                </c:pt>
                <c:pt idx="246">
                  <c:v>43545</c:v>
                </c:pt>
                <c:pt idx="247">
                  <c:v>43546</c:v>
                </c:pt>
                <c:pt idx="248">
                  <c:v>43549</c:v>
                </c:pt>
                <c:pt idx="249">
                  <c:v>43550</c:v>
                </c:pt>
                <c:pt idx="250">
                  <c:v>43551</c:v>
                </c:pt>
                <c:pt idx="251">
                  <c:v>43552</c:v>
                </c:pt>
                <c:pt idx="252">
                  <c:v>43553</c:v>
                </c:pt>
                <c:pt idx="253">
                  <c:v>43556</c:v>
                </c:pt>
                <c:pt idx="254">
                  <c:v>43557</c:v>
                </c:pt>
                <c:pt idx="255">
                  <c:v>43558</c:v>
                </c:pt>
                <c:pt idx="256">
                  <c:v>43559</c:v>
                </c:pt>
                <c:pt idx="257">
                  <c:v>43560</c:v>
                </c:pt>
                <c:pt idx="258">
                  <c:v>43563</c:v>
                </c:pt>
                <c:pt idx="259">
                  <c:v>43564</c:v>
                </c:pt>
                <c:pt idx="260">
                  <c:v>43565</c:v>
                </c:pt>
                <c:pt idx="261">
                  <c:v>43566</c:v>
                </c:pt>
                <c:pt idx="262">
                  <c:v>43567</c:v>
                </c:pt>
                <c:pt idx="263">
                  <c:v>43570</c:v>
                </c:pt>
                <c:pt idx="264">
                  <c:v>43571</c:v>
                </c:pt>
                <c:pt idx="265">
                  <c:v>43572</c:v>
                </c:pt>
                <c:pt idx="266">
                  <c:v>43573</c:v>
                </c:pt>
                <c:pt idx="267">
                  <c:v>43578</c:v>
                </c:pt>
                <c:pt idx="268">
                  <c:v>43579</c:v>
                </c:pt>
                <c:pt idx="269">
                  <c:v>43580</c:v>
                </c:pt>
                <c:pt idx="270">
                  <c:v>43581</c:v>
                </c:pt>
                <c:pt idx="271">
                  <c:v>43584</c:v>
                </c:pt>
                <c:pt idx="272">
                  <c:v>43585</c:v>
                </c:pt>
              </c:numCache>
            </c:numRef>
          </c:cat>
          <c:val>
            <c:numRef>
              <c:f>Tabelle1!$AK$5556:$AK$5828</c:f>
              <c:numCache>
                <c:formatCode>0.00</c:formatCode>
                <c:ptCount val="273"/>
                <c:pt idx="0">
                  <c:v>63.44</c:v>
                </c:pt>
                <c:pt idx="1">
                  <c:v>63.35</c:v>
                </c:pt>
                <c:pt idx="2">
                  <c:v>63.55</c:v>
                </c:pt>
                <c:pt idx="3">
                  <c:v>62.06</c:v>
                </c:pt>
                <c:pt idx="4">
                  <c:v>63.43</c:v>
                </c:pt>
                <c:pt idx="5">
                  <c:v>65.489999999999995</c:v>
                </c:pt>
                <c:pt idx="6">
                  <c:v>66.81</c:v>
                </c:pt>
                <c:pt idx="7">
                  <c:v>67.08</c:v>
                </c:pt>
                <c:pt idx="8">
                  <c:v>67.34</c:v>
                </c:pt>
                <c:pt idx="9">
                  <c:v>66.180000000000007</c:v>
                </c:pt>
                <c:pt idx="10">
                  <c:v>66.5</c:v>
                </c:pt>
                <c:pt idx="11">
                  <c:v>68.459999999999994</c:v>
                </c:pt>
                <c:pt idx="12">
                  <c:v>68.3</c:v>
                </c:pt>
                <c:pt idx="13">
                  <c:v>68.37</c:v>
                </c:pt>
                <c:pt idx="14">
                  <c:v>68.680000000000007</c:v>
                </c:pt>
                <c:pt idx="15">
                  <c:v>67.73</c:v>
                </c:pt>
                <c:pt idx="16">
                  <c:v>68.06</c:v>
                </c:pt>
                <c:pt idx="17">
                  <c:v>68.180000000000007</c:v>
                </c:pt>
                <c:pt idx="18">
                  <c:v>68.040000000000006</c:v>
                </c:pt>
                <c:pt idx="19">
                  <c:v>68.52</c:v>
                </c:pt>
                <c:pt idx="20">
                  <c:v>67.92</c:v>
                </c:pt>
                <c:pt idx="21">
                  <c:v>68.45</c:v>
                </c:pt>
                <c:pt idx="22">
                  <c:v>69.72</c:v>
                </c:pt>
                <c:pt idx="23">
                  <c:v>70.72</c:v>
                </c:pt>
                <c:pt idx="24">
                  <c:v>69.08</c:v>
                </c:pt>
                <c:pt idx="25">
                  <c:v>71.08</c:v>
                </c:pt>
                <c:pt idx="26">
                  <c:v>71.37</c:v>
                </c:pt>
                <c:pt idx="27">
                  <c:v>70.7</c:v>
                </c:pt>
                <c:pt idx="28">
                  <c:v>71.010000000000005</c:v>
                </c:pt>
                <c:pt idx="29">
                  <c:v>71.3</c:v>
                </c:pt>
                <c:pt idx="30">
                  <c:v>71.44</c:v>
                </c:pt>
                <c:pt idx="31">
                  <c:v>71.47</c:v>
                </c:pt>
                <c:pt idx="32">
                  <c:v>71.239999999999995</c:v>
                </c:pt>
                <c:pt idx="33">
                  <c:v>72.180000000000007</c:v>
                </c:pt>
                <c:pt idx="34">
                  <c:v>71.849999999999994</c:v>
                </c:pt>
                <c:pt idx="35">
                  <c:v>70.760000000000005</c:v>
                </c:pt>
                <c:pt idx="36">
                  <c:v>67.91</c:v>
                </c:pt>
                <c:pt idx="37">
                  <c:v>67.91</c:v>
                </c:pt>
                <c:pt idx="38">
                  <c:v>66.78</c:v>
                </c:pt>
                <c:pt idx="39">
                  <c:v>68.260000000000005</c:v>
                </c:pt>
                <c:pt idx="40">
                  <c:v>66.959999999999994</c:v>
                </c:pt>
                <c:pt idx="41">
                  <c:v>65.83</c:v>
                </c:pt>
                <c:pt idx="42">
                  <c:v>64.760000000000005</c:v>
                </c:pt>
                <c:pt idx="43">
                  <c:v>65.510000000000005</c:v>
                </c:pt>
                <c:pt idx="44">
                  <c:v>64.760000000000005</c:v>
                </c:pt>
                <c:pt idx="45">
                  <c:v>65.930000000000007</c:v>
                </c:pt>
                <c:pt idx="46">
                  <c:v>65.760000000000005</c:v>
                </c:pt>
                <c:pt idx="47">
                  <c:v>66.11</c:v>
                </c:pt>
                <c:pt idx="48">
                  <c:v>66.36</c:v>
                </c:pt>
                <c:pt idx="49">
                  <c:v>66.650000000000006</c:v>
                </c:pt>
                <c:pt idx="50">
                  <c:v>66.92</c:v>
                </c:pt>
                <c:pt idx="51">
                  <c:v>65</c:v>
                </c:pt>
                <c:pt idx="52">
                  <c:v>65.91</c:v>
                </c:pt>
                <c:pt idx="53">
                  <c:v>65.099999999999994</c:v>
                </c:pt>
                <c:pt idx="54">
                  <c:v>65.69</c:v>
                </c:pt>
                <c:pt idx="55">
                  <c:v>65.61</c:v>
                </c:pt>
                <c:pt idx="56">
                  <c:v>68.59</c:v>
                </c:pt>
                <c:pt idx="57">
                  <c:v>68.180000000000007</c:v>
                </c:pt>
                <c:pt idx="58">
                  <c:v>70.489999999999995</c:v>
                </c:pt>
                <c:pt idx="59">
                  <c:v>72.69</c:v>
                </c:pt>
                <c:pt idx="60">
                  <c:v>73.37</c:v>
                </c:pt>
                <c:pt idx="61">
                  <c:v>74.13</c:v>
                </c:pt>
                <c:pt idx="62">
                  <c:v>73.89</c:v>
                </c:pt>
                <c:pt idx="63">
                  <c:v>74.19</c:v>
                </c:pt>
                <c:pt idx="64">
                  <c:v>74.19</c:v>
                </c:pt>
                <c:pt idx="65">
                  <c:v>73.05</c:v>
                </c:pt>
                <c:pt idx="66">
                  <c:v>73.790000000000006</c:v>
                </c:pt>
                <c:pt idx="67">
                  <c:v>73.930000000000007</c:v>
                </c:pt>
                <c:pt idx="68">
                  <c:v>74.12</c:v>
                </c:pt>
                <c:pt idx="69">
                  <c:v>70.489999999999995</c:v>
                </c:pt>
                <c:pt idx="70">
                  <c:v>70.290000000000006</c:v>
                </c:pt>
                <c:pt idx="71">
                  <c:v>71.02</c:v>
                </c:pt>
                <c:pt idx="72">
                  <c:v>68.19</c:v>
                </c:pt>
                <c:pt idx="73">
                  <c:v>68.03</c:v>
                </c:pt>
                <c:pt idx="74">
                  <c:v>68.75</c:v>
                </c:pt>
                <c:pt idx="75">
                  <c:v>69.44</c:v>
                </c:pt>
                <c:pt idx="76">
                  <c:v>68.23</c:v>
                </c:pt>
                <c:pt idx="77">
                  <c:v>67.83</c:v>
                </c:pt>
                <c:pt idx="78">
                  <c:v>68.55</c:v>
                </c:pt>
                <c:pt idx="79">
                  <c:v>69.31</c:v>
                </c:pt>
                <c:pt idx="80">
                  <c:v>69.58</c:v>
                </c:pt>
                <c:pt idx="81">
                  <c:v>68.67</c:v>
                </c:pt>
                <c:pt idx="82">
                  <c:v>70.09</c:v>
                </c:pt>
                <c:pt idx="83">
                  <c:v>68.709999999999994</c:v>
                </c:pt>
                <c:pt idx="84">
                  <c:v>67.67</c:v>
                </c:pt>
                <c:pt idx="85">
                  <c:v>69</c:v>
                </c:pt>
                <c:pt idx="86">
                  <c:v>68.48</c:v>
                </c:pt>
                <c:pt idx="87">
                  <c:v>69.040000000000006</c:v>
                </c:pt>
                <c:pt idx="88">
                  <c:v>69.16</c:v>
                </c:pt>
                <c:pt idx="89">
                  <c:v>66.91</c:v>
                </c:pt>
                <c:pt idx="90">
                  <c:v>66.84</c:v>
                </c:pt>
                <c:pt idx="91">
                  <c:v>67.62</c:v>
                </c:pt>
                <c:pt idx="92">
                  <c:v>67.28</c:v>
                </c:pt>
                <c:pt idx="93">
                  <c:v>67.05</c:v>
                </c:pt>
                <c:pt idx="94">
                  <c:v>65.069999999999993</c:v>
                </c:pt>
                <c:pt idx="95">
                  <c:v>65.44</c:v>
                </c:pt>
                <c:pt idx="96">
                  <c:v>65.95</c:v>
                </c:pt>
                <c:pt idx="97">
                  <c:v>66.510000000000005</c:v>
                </c:pt>
                <c:pt idx="98">
                  <c:v>65.83</c:v>
                </c:pt>
                <c:pt idx="99">
                  <c:v>67.87</c:v>
                </c:pt>
                <c:pt idx="100">
                  <c:v>67.84</c:v>
                </c:pt>
                <c:pt idx="101">
                  <c:v>68.72</c:v>
                </c:pt>
                <c:pt idx="102">
                  <c:v>68.87</c:v>
                </c:pt>
                <c:pt idx="103">
                  <c:v>68.55</c:v>
                </c:pt>
                <c:pt idx="104">
                  <c:v>69.510000000000005</c:v>
                </c:pt>
                <c:pt idx="105">
                  <c:v>70.23</c:v>
                </c:pt>
                <c:pt idx="106">
                  <c:v>69.849999999999994</c:v>
                </c:pt>
                <c:pt idx="107">
                  <c:v>69.849999999999994</c:v>
                </c:pt>
                <c:pt idx="108">
                  <c:v>69.83</c:v>
                </c:pt>
                <c:pt idx="109">
                  <c:v>68.75</c:v>
                </c:pt>
                <c:pt idx="110">
                  <c:v>67.81</c:v>
                </c:pt>
                <c:pt idx="111">
                  <c:v>67.760000000000005</c:v>
                </c:pt>
                <c:pt idx="112">
                  <c:v>67.569999999999993</c:v>
                </c:pt>
                <c:pt idx="113">
                  <c:v>69.27</c:v>
                </c:pt>
                <c:pt idx="114">
                  <c:v>70.39</c:v>
                </c:pt>
                <c:pt idx="115">
                  <c:v>68.62</c:v>
                </c:pt>
                <c:pt idx="116">
                  <c:v>68.98</c:v>
                </c:pt>
                <c:pt idx="117">
                  <c:v>68.86</c:v>
                </c:pt>
                <c:pt idx="118">
                  <c:v>69.849999999999994</c:v>
                </c:pt>
                <c:pt idx="119">
                  <c:v>71.069999999999993</c:v>
                </c:pt>
                <c:pt idx="120">
                  <c:v>70.260000000000005</c:v>
                </c:pt>
                <c:pt idx="121">
                  <c:v>70.790000000000006</c:v>
                </c:pt>
                <c:pt idx="122">
                  <c:v>72.099999999999994</c:v>
                </c:pt>
                <c:pt idx="123">
                  <c:v>72.31</c:v>
                </c:pt>
                <c:pt idx="124">
                  <c:v>71.58</c:v>
                </c:pt>
                <c:pt idx="125">
                  <c:v>72.180000000000007</c:v>
                </c:pt>
                <c:pt idx="126">
                  <c:v>73.19</c:v>
                </c:pt>
                <c:pt idx="127">
                  <c:v>75.37</c:v>
                </c:pt>
                <c:pt idx="128">
                  <c:v>75.2</c:v>
                </c:pt>
                <c:pt idx="129">
                  <c:v>74.44</c:v>
                </c:pt>
                <c:pt idx="130">
                  <c:v>74.27</c:v>
                </c:pt>
                <c:pt idx="131">
                  <c:v>74.260000000000005</c:v>
                </c:pt>
                <c:pt idx="132">
                  <c:v>74.959999999999994</c:v>
                </c:pt>
                <c:pt idx="133">
                  <c:v>73.180000000000007</c:v>
                </c:pt>
                <c:pt idx="134">
                  <c:v>70.98</c:v>
                </c:pt>
                <c:pt idx="135">
                  <c:v>71.41</c:v>
                </c:pt>
                <c:pt idx="136">
                  <c:v>71.83</c:v>
                </c:pt>
                <c:pt idx="137">
                  <c:v>71.91</c:v>
                </c:pt>
                <c:pt idx="138">
                  <c:v>69.650000000000006</c:v>
                </c:pt>
                <c:pt idx="139">
                  <c:v>68.709999999999994</c:v>
                </c:pt>
                <c:pt idx="140">
                  <c:v>69.16</c:v>
                </c:pt>
                <c:pt idx="141">
                  <c:v>69.42</c:v>
                </c:pt>
                <c:pt idx="142">
                  <c:v>66.53</c:v>
                </c:pt>
                <c:pt idx="143">
                  <c:v>66.77</c:v>
                </c:pt>
                <c:pt idx="144">
                  <c:v>67.34</c:v>
                </c:pt>
                <c:pt idx="145">
                  <c:v>67.56</c:v>
                </c:pt>
                <c:pt idx="146">
                  <c:v>66.989999999999995</c:v>
                </c:pt>
                <c:pt idx="147">
                  <c:v>66.2</c:v>
                </c:pt>
                <c:pt idx="148">
                  <c:v>65.31</c:v>
                </c:pt>
                <c:pt idx="149">
                  <c:v>63.74</c:v>
                </c:pt>
                <c:pt idx="150">
                  <c:v>63.18</c:v>
                </c:pt>
                <c:pt idx="151">
                  <c:v>63.12</c:v>
                </c:pt>
                <c:pt idx="152">
                  <c:v>62.19</c:v>
                </c:pt>
                <c:pt idx="153">
                  <c:v>61.65</c:v>
                </c:pt>
                <c:pt idx="154">
                  <c:v>60.68</c:v>
                </c:pt>
                <c:pt idx="155">
                  <c:v>60.19</c:v>
                </c:pt>
                <c:pt idx="156">
                  <c:v>59.84</c:v>
                </c:pt>
                <c:pt idx="157">
                  <c:v>55.67</c:v>
                </c:pt>
                <c:pt idx="158">
                  <c:v>56.14</c:v>
                </c:pt>
                <c:pt idx="159">
                  <c:v>56.44</c:v>
                </c:pt>
                <c:pt idx="160">
                  <c:v>56.47</c:v>
                </c:pt>
                <c:pt idx="161">
                  <c:v>57.33</c:v>
                </c:pt>
                <c:pt idx="162">
                  <c:v>53.4</c:v>
                </c:pt>
                <c:pt idx="163">
                  <c:v>54.51</c:v>
                </c:pt>
                <c:pt idx="164">
                  <c:v>54.51</c:v>
                </c:pt>
                <c:pt idx="165">
                  <c:v>50.39</c:v>
                </c:pt>
                <c:pt idx="166">
                  <c:v>51.66</c:v>
                </c:pt>
                <c:pt idx="167">
                  <c:v>51.61</c:v>
                </c:pt>
                <c:pt idx="168">
                  <c:v>50.2</c:v>
                </c:pt>
                <c:pt idx="169">
                  <c:v>51.46</c:v>
                </c:pt>
                <c:pt idx="170">
                  <c:v>50.78</c:v>
                </c:pt>
                <c:pt idx="171">
                  <c:v>53.02</c:v>
                </c:pt>
                <c:pt idx="172">
                  <c:v>53.17</c:v>
                </c:pt>
                <c:pt idx="173">
                  <c:v>53.01</c:v>
                </c:pt>
                <c:pt idx="174">
                  <c:v>51.54</c:v>
                </c:pt>
                <c:pt idx="175">
                  <c:v>52.71</c:v>
                </c:pt>
                <c:pt idx="176">
                  <c:v>51.06</c:v>
                </c:pt>
                <c:pt idx="177">
                  <c:v>51.66</c:v>
                </c:pt>
                <c:pt idx="178">
                  <c:v>51.1</c:v>
                </c:pt>
                <c:pt idx="179">
                  <c:v>52.66</c:v>
                </c:pt>
                <c:pt idx="180">
                  <c:v>51.34</c:v>
                </c:pt>
                <c:pt idx="181">
                  <c:v>49.89</c:v>
                </c:pt>
                <c:pt idx="182">
                  <c:v>46.18</c:v>
                </c:pt>
                <c:pt idx="183">
                  <c:v>48.28</c:v>
                </c:pt>
                <c:pt idx="184">
                  <c:v>45.9</c:v>
                </c:pt>
                <c:pt idx="185">
                  <c:v>45.79</c:v>
                </c:pt>
                <c:pt idx="186">
                  <c:v>42.68</c:v>
                </c:pt>
                <c:pt idx="187">
                  <c:v>44.69</c:v>
                </c:pt>
                <c:pt idx="188">
                  <c:v>45.34</c:v>
                </c:pt>
                <c:pt idx="189">
                  <c:v>45.44</c:v>
                </c:pt>
                <c:pt idx="190">
                  <c:v>46.52</c:v>
                </c:pt>
                <c:pt idx="191">
                  <c:v>47.11</c:v>
                </c:pt>
                <c:pt idx="192">
                  <c:v>47.97</c:v>
                </c:pt>
                <c:pt idx="193">
                  <c:v>48.47</c:v>
                </c:pt>
                <c:pt idx="194">
                  <c:v>49.72</c:v>
                </c:pt>
                <c:pt idx="195">
                  <c:v>52.34</c:v>
                </c:pt>
                <c:pt idx="196">
                  <c:v>52.62</c:v>
                </c:pt>
                <c:pt idx="197">
                  <c:v>51.62</c:v>
                </c:pt>
                <c:pt idx="198">
                  <c:v>50.53</c:v>
                </c:pt>
                <c:pt idx="199">
                  <c:v>52.03</c:v>
                </c:pt>
                <c:pt idx="200">
                  <c:v>52.29</c:v>
                </c:pt>
                <c:pt idx="201">
                  <c:v>52.03</c:v>
                </c:pt>
                <c:pt idx="202">
                  <c:v>53.8</c:v>
                </c:pt>
                <c:pt idx="203">
                  <c:v>53.8</c:v>
                </c:pt>
                <c:pt idx="204">
                  <c:v>53.08</c:v>
                </c:pt>
                <c:pt idx="205">
                  <c:v>52.64</c:v>
                </c:pt>
                <c:pt idx="206">
                  <c:v>53.16</c:v>
                </c:pt>
                <c:pt idx="207">
                  <c:v>53.68</c:v>
                </c:pt>
                <c:pt idx="208">
                  <c:v>51.95</c:v>
                </c:pt>
                <c:pt idx="209">
                  <c:v>53.26</c:v>
                </c:pt>
                <c:pt idx="210">
                  <c:v>54.29</c:v>
                </c:pt>
                <c:pt idx="211">
                  <c:v>53.82</c:v>
                </c:pt>
                <c:pt idx="212">
                  <c:v>55.28</c:v>
                </c:pt>
                <c:pt idx="213">
                  <c:v>54.59</c:v>
                </c:pt>
                <c:pt idx="214">
                  <c:v>53.69</c:v>
                </c:pt>
                <c:pt idx="215">
                  <c:v>53.95</c:v>
                </c:pt>
                <c:pt idx="216">
                  <c:v>52.68</c:v>
                </c:pt>
                <c:pt idx="217">
                  <c:v>52.74</c:v>
                </c:pt>
                <c:pt idx="218">
                  <c:v>52.4</c:v>
                </c:pt>
                <c:pt idx="219">
                  <c:v>53.13</c:v>
                </c:pt>
                <c:pt idx="220">
                  <c:v>53.86</c:v>
                </c:pt>
                <c:pt idx="221">
                  <c:v>54.41</c:v>
                </c:pt>
                <c:pt idx="222">
                  <c:v>55.6</c:v>
                </c:pt>
                <c:pt idx="223">
                  <c:v>55.6</c:v>
                </c:pt>
                <c:pt idx="224">
                  <c:v>56.12</c:v>
                </c:pt>
                <c:pt idx="225">
                  <c:v>57.15</c:v>
                </c:pt>
                <c:pt idx="226">
                  <c:v>57</c:v>
                </c:pt>
                <c:pt idx="227">
                  <c:v>57.23</c:v>
                </c:pt>
                <c:pt idx="228">
                  <c:v>55.48</c:v>
                </c:pt>
                <c:pt idx="229">
                  <c:v>55.56</c:v>
                </c:pt>
                <c:pt idx="230">
                  <c:v>56.96</c:v>
                </c:pt>
                <c:pt idx="231">
                  <c:v>57.22</c:v>
                </c:pt>
                <c:pt idx="232">
                  <c:v>55.8</c:v>
                </c:pt>
                <c:pt idx="233">
                  <c:v>56.53</c:v>
                </c:pt>
                <c:pt idx="234">
                  <c:v>56.55</c:v>
                </c:pt>
                <c:pt idx="235">
                  <c:v>56.23</c:v>
                </c:pt>
                <c:pt idx="236">
                  <c:v>56.62</c:v>
                </c:pt>
                <c:pt idx="237">
                  <c:v>56.12</c:v>
                </c:pt>
                <c:pt idx="238">
                  <c:v>56.81</c:v>
                </c:pt>
                <c:pt idx="239">
                  <c:v>56.9</c:v>
                </c:pt>
                <c:pt idx="240">
                  <c:v>58.27</c:v>
                </c:pt>
                <c:pt idx="241">
                  <c:v>58.59</c:v>
                </c:pt>
                <c:pt idx="242">
                  <c:v>58.51</c:v>
                </c:pt>
                <c:pt idx="243">
                  <c:v>59.05</c:v>
                </c:pt>
                <c:pt idx="244">
                  <c:v>59.12</c:v>
                </c:pt>
                <c:pt idx="245">
                  <c:v>60.25</c:v>
                </c:pt>
                <c:pt idx="246">
                  <c:v>59.96</c:v>
                </c:pt>
                <c:pt idx="247">
                  <c:v>59.02</c:v>
                </c:pt>
                <c:pt idx="248">
                  <c:v>58.87</c:v>
                </c:pt>
                <c:pt idx="249">
                  <c:v>59.92</c:v>
                </c:pt>
                <c:pt idx="250">
                  <c:v>59.4</c:v>
                </c:pt>
                <c:pt idx="251">
                  <c:v>59.3</c:v>
                </c:pt>
                <c:pt idx="252">
                  <c:v>60.17</c:v>
                </c:pt>
                <c:pt idx="253">
                  <c:v>61.59</c:v>
                </c:pt>
                <c:pt idx="254">
                  <c:v>62.55</c:v>
                </c:pt>
                <c:pt idx="255">
                  <c:v>62.45</c:v>
                </c:pt>
                <c:pt idx="256">
                  <c:v>62.12</c:v>
                </c:pt>
                <c:pt idx="257">
                  <c:v>63.1</c:v>
                </c:pt>
                <c:pt idx="258">
                  <c:v>64.37</c:v>
                </c:pt>
                <c:pt idx="259">
                  <c:v>64.040000000000006</c:v>
                </c:pt>
                <c:pt idx="260">
                  <c:v>64.62</c:v>
                </c:pt>
                <c:pt idx="261">
                  <c:v>63.61</c:v>
                </c:pt>
                <c:pt idx="262">
                  <c:v>63.89</c:v>
                </c:pt>
                <c:pt idx="263">
                  <c:v>63.42</c:v>
                </c:pt>
                <c:pt idx="264">
                  <c:v>64</c:v>
                </c:pt>
                <c:pt idx="265">
                  <c:v>63.74</c:v>
                </c:pt>
                <c:pt idx="266">
                  <c:v>64.02</c:v>
                </c:pt>
                <c:pt idx="267">
                  <c:v>66.319999999999993</c:v>
                </c:pt>
                <c:pt idx="268">
                  <c:v>65.83</c:v>
                </c:pt>
                <c:pt idx="269">
                  <c:v>65.23</c:v>
                </c:pt>
                <c:pt idx="270">
                  <c:v>63.34</c:v>
                </c:pt>
                <c:pt idx="271">
                  <c:v>63.47</c:v>
                </c:pt>
                <c:pt idx="272">
                  <c:v>63.84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34-434E-A911-3DA6272025B4}"/>
            </c:ext>
          </c:extLst>
        </c:ser>
        <c:ser>
          <c:idx val="0"/>
          <c:order val="3"/>
          <c:tx>
            <c:strRef>
              <c:f>Tabelle1!$AN$1</c:f>
              <c:strCache>
                <c:ptCount val="1"/>
                <c:pt idx="0">
                  <c:v>crude oil average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val>
            <c:numRef>
              <c:f>Tabelle1!$AN$5557:$AN$5828</c:f>
              <c:numCache>
                <c:formatCode>0.00</c:formatCode>
                <c:ptCount val="272"/>
                <c:pt idx="0">
                  <c:v>65.583333333333329</c:v>
                </c:pt>
                <c:pt idx="1">
                  <c:v>65.839999999999989</c:v>
                </c:pt>
                <c:pt idx="2">
                  <c:v>64.453333333333333</c:v>
                </c:pt>
                <c:pt idx="3">
                  <c:v>65.943333333333328</c:v>
                </c:pt>
                <c:pt idx="4">
                  <c:v>68.193333333333328</c:v>
                </c:pt>
                <c:pt idx="5">
                  <c:v>69.226666666666674</c:v>
                </c:pt>
                <c:pt idx="6">
                  <c:v>69.356666666666669</c:v>
                </c:pt>
                <c:pt idx="7">
                  <c:v>69.693333333333342</c:v>
                </c:pt>
                <c:pt idx="8">
                  <c:v>68.616666666666674</c:v>
                </c:pt>
                <c:pt idx="9">
                  <c:v>68.86333333333333</c:v>
                </c:pt>
                <c:pt idx="10">
                  <c:v>70.8</c:v>
                </c:pt>
                <c:pt idx="11">
                  <c:v>70.733333333333334</c:v>
                </c:pt>
                <c:pt idx="12">
                  <c:v>70.893333333333331</c:v>
                </c:pt>
                <c:pt idx="13">
                  <c:v>71.63000000000001</c:v>
                </c:pt>
                <c:pt idx="14">
                  <c:v>70.64</c:v>
                </c:pt>
                <c:pt idx="15">
                  <c:v>70.816666666666663</c:v>
                </c:pt>
                <c:pt idx="16">
                  <c:v>71.286666666666676</c:v>
                </c:pt>
                <c:pt idx="17">
                  <c:v>71.183333333333337</c:v>
                </c:pt>
                <c:pt idx="18">
                  <c:v>71.656666666666652</c:v>
                </c:pt>
                <c:pt idx="19">
                  <c:v>70.510000000000005</c:v>
                </c:pt>
                <c:pt idx="20">
                  <c:v>70.936666666666667</c:v>
                </c:pt>
                <c:pt idx="21">
                  <c:v>72.25333333333333</c:v>
                </c:pt>
                <c:pt idx="22">
                  <c:v>72.94</c:v>
                </c:pt>
                <c:pt idx="23">
                  <c:v>72.403333333333322</c:v>
                </c:pt>
                <c:pt idx="24">
                  <c:v>74.219999999999985</c:v>
                </c:pt>
                <c:pt idx="25">
                  <c:v>74.453333333333333</c:v>
                </c:pt>
                <c:pt idx="26">
                  <c:v>73.993333333333339</c:v>
                </c:pt>
                <c:pt idx="27">
                  <c:v>74.949999999999989</c:v>
                </c:pt>
                <c:pt idx="28">
                  <c:v>74.903333333333322</c:v>
                </c:pt>
                <c:pt idx="29">
                  <c:v>75.683333333333337</c:v>
                </c:pt>
                <c:pt idx="30">
                  <c:v>75.826666666666668</c:v>
                </c:pt>
                <c:pt idx="31">
                  <c:v>75.213333333333324</c:v>
                </c:pt>
                <c:pt idx="32">
                  <c:v>76.226666666666674</c:v>
                </c:pt>
                <c:pt idx="33">
                  <c:v>76.346666666666664</c:v>
                </c:pt>
                <c:pt idx="34">
                  <c:v>75.529999999999987</c:v>
                </c:pt>
                <c:pt idx="35">
                  <c:v>73.736666666666665</c:v>
                </c:pt>
                <c:pt idx="36">
                  <c:v>72.566666666666677</c:v>
                </c:pt>
                <c:pt idx="37">
                  <c:v>72.143333333333331</c:v>
                </c:pt>
                <c:pt idx="38">
                  <c:v>74.266666666666666</c:v>
                </c:pt>
                <c:pt idx="39">
                  <c:v>73.679999999999993</c:v>
                </c:pt>
                <c:pt idx="40">
                  <c:v>72.3</c:v>
                </c:pt>
                <c:pt idx="41">
                  <c:v>71.133333333333326</c:v>
                </c:pt>
                <c:pt idx="42">
                  <c:v>71.223333333333343</c:v>
                </c:pt>
                <c:pt idx="43">
                  <c:v>71.279999999999987</c:v>
                </c:pt>
                <c:pt idx="44">
                  <c:v>72.866666666666674</c:v>
                </c:pt>
                <c:pt idx="45">
                  <c:v>72.160000000000011</c:v>
                </c:pt>
                <c:pt idx="46">
                  <c:v>72.279999999999987</c:v>
                </c:pt>
                <c:pt idx="47">
                  <c:v>71.856666666666669</c:v>
                </c:pt>
                <c:pt idx="48">
                  <c:v>72.58</c:v>
                </c:pt>
                <c:pt idx="49">
                  <c:v>72.193333333333328</c:v>
                </c:pt>
                <c:pt idx="50">
                  <c:v>69.736666666666665</c:v>
                </c:pt>
                <c:pt idx="51">
                  <c:v>71.433333333333323</c:v>
                </c:pt>
                <c:pt idx="52">
                  <c:v>70.899999999999991</c:v>
                </c:pt>
                <c:pt idx="53">
                  <c:v>70.646666666666661</c:v>
                </c:pt>
                <c:pt idx="54">
                  <c:v>69.933333333333337</c:v>
                </c:pt>
                <c:pt idx="55">
                  <c:v>72.55</c:v>
                </c:pt>
                <c:pt idx="56">
                  <c:v>71.843333333333334</c:v>
                </c:pt>
                <c:pt idx="57">
                  <c:v>73.803333333333342</c:v>
                </c:pt>
                <c:pt idx="58">
                  <c:v>75.11333333333333</c:v>
                </c:pt>
                <c:pt idx="59">
                  <c:v>75.403333333333336</c:v>
                </c:pt>
                <c:pt idx="60">
                  <c:v>76.63</c:v>
                </c:pt>
                <c:pt idx="61">
                  <c:v>75.963333333333324</c:v>
                </c:pt>
                <c:pt idx="62">
                  <c:v>75.67</c:v>
                </c:pt>
                <c:pt idx="63">
                  <c:v>75.786666666666676</c:v>
                </c:pt>
                <c:pt idx="64">
                  <c:v>75.010000000000005</c:v>
                </c:pt>
                <c:pt idx="65">
                  <c:v>75.036666666666676</c:v>
                </c:pt>
                <c:pt idx="66">
                  <c:v>75.766666666666666</c:v>
                </c:pt>
                <c:pt idx="67">
                  <c:v>76.373333333333335</c:v>
                </c:pt>
                <c:pt idx="68">
                  <c:v>71.926666666666677</c:v>
                </c:pt>
                <c:pt idx="69">
                  <c:v>72.38333333333334</c:v>
                </c:pt>
                <c:pt idx="70">
                  <c:v>73.063333333333333</c:v>
                </c:pt>
                <c:pt idx="71">
                  <c:v>69.936666666666667</c:v>
                </c:pt>
                <c:pt idx="72">
                  <c:v>70.00333333333333</c:v>
                </c:pt>
                <c:pt idx="73">
                  <c:v>71.033333333333331</c:v>
                </c:pt>
                <c:pt idx="74">
                  <c:v>70.983333333333334</c:v>
                </c:pt>
                <c:pt idx="75">
                  <c:v>70.756666666666661</c:v>
                </c:pt>
                <c:pt idx="76">
                  <c:v>70.699999999999989</c:v>
                </c:pt>
                <c:pt idx="77">
                  <c:v>71.490000000000009</c:v>
                </c:pt>
                <c:pt idx="78">
                  <c:v>72.176666666666662</c:v>
                </c:pt>
                <c:pt idx="79">
                  <c:v>72.69</c:v>
                </c:pt>
                <c:pt idx="80">
                  <c:v>72.216666666666683</c:v>
                </c:pt>
                <c:pt idx="81">
                  <c:v>72.996666666666655</c:v>
                </c:pt>
                <c:pt idx="82">
                  <c:v>71.84333333333332</c:v>
                </c:pt>
                <c:pt idx="83">
                  <c:v>70.39</c:v>
                </c:pt>
                <c:pt idx="84">
                  <c:v>71.566666666666663</c:v>
                </c:pt>
                <c:pt idx="85">
                  <c:v>71.23</c:v>
                </c:pt>
                <c:pt idx="86">
                  <c:v>71.716666666666683</c:v>
                </c:pt>
                <c:pt idx="87">
                  <c:v>72.333333333333329</c:v>
                </c:pt>
                <c:pt idx="88">
                  <c:v>70.08</c:v>
                </c:pt>
                <c:pt idx="89">
                  <c:v>69.963333333333338</c:v>
                </c:pt>
                <c:pt idx="90">
                  <c:v>70.760000000000005</c:v>
                </c:pt>
                <c:pt idx="91">
                  <c:v>70.516666666666666</c:v>
                </c:pt>
                <c:pt idx="92">
                  <c:v>70.183333333333337</c:v>
                </c:pt>
                <c:pt idx="93">
                  <c:v>68.536666666666662</c:v>
                </c:pt>
                <c:pt idx="94">
                  <c:v>69.069999999999993</c:v>
                </c:pt>
                <c:pt idx="95">
                  <c:v>69.466666666666654</c:v>
                </c:pt>
                <c:pt idx="96">
                  <c:v>69.886666666666656</c:v>
                </c:pt>
                <c:pt idx="97">
                  <c:v>70.063333333333333</c:v>
                </c:pt>
                <c:pt idx="98">
                  <c:v>72.196666666666673</c:v>
                </c:pt>
                <c:pt idx="99">
                  <c:v>72.11999999999999</c:v>
                </c:pt>
                <c:pt idx="100">
                  <c:v>73.046666666666667</c:v>
                </c:pt>
                <c:pt idx="101">
                  <c:v>73.303333333333327</c:v>
                </c:pt>
                <c:pt idx="102">
                  <c:v>73.066666666666663</c:v>
                </c:pt>
                <c:pt idx="103">
                  <c:v>74.23</c:v>
                </c:pt>
                <c:pt idx="104">
                  <c:v>74.720000000000013</c:v>
                </c:pt>
                <c:pt idx="105">
                  <c:v>74.433333333333323</c:v>
                </c:pt>
                <c:pt idx="106">
                  <c:v>74.540000000000006</c:v>
                </c:pt>
                <c:pt idx="107">
                  <c:v>74.766666666666666</c:v>
                </c:pt>
                <c:pt idx="108">
                  <c:v>73.873333333333335</c:v>
                </c:pt>
                <c:pt idx="109">
                  <c:v>73.179999999999993</c:v>
                </c:pt>
                <c:pt idx="110">
                  <c:v>73.366666666666674</c:v>
                </c:pt>
                <c:pt idx="111">
                  <c:v>73.546666666666667</c:v>
                </c:pt>
                <c:pt idx="112">
                  <c:v>75.466666666666654</c:v>
                </c:pt>
                <c:pt idx="113">
                  <c:v>76.183333333333337</c:v>
                </c:pt>
                <c:pt idx="114">
                  <c:v>74.606666666666669</c:v>
                </c:pt>
                <c:pt idx="115">
                  <c:v>74.513333333333335</c:v>
                </c:pt>
                <c:pt idx="116">
                  <c:v>74.39</c:v>
                </c:pt>
                <c:pt idx="117">
                  <c:v>75.463333333333338</c:v>
                </c:pt>
                <c:pt idx="118">
                  <c:v>76.093333333333334</c:v>
                </c:pt>
                <c:pt idx="119">
                  <c:v>75.426666666666662</c:v>
                </c:pt>
                <c:pt idx="120">
                  <c:v>75.686666666666667</c:v>
                </c:pt>
                <c:pt idx="121">
                  <c:v>78.056666666666658</c:v>
                </c:pt>
                <c:pt idx="122">
                  <c:v>79.976666666666674</c:v>
                </c:pt>
                <c:pt idx="123">
                  <c:v>79.58</c:v>
                </c:pt>
                <c:pt idx="124">
                  <c:v>79.196666666666673</c:v>
                </c:pt>
                <c:pt idx="125">
                  <c:v>79.196666666666658</c:v>
                </c:pt>
                <c:pt idx="126">
                  <c:v>81.42</c:v>
                </c:pt>
                <c:pt idx="127">
                  <c:v>81.33</c:v>
                </c:pt>
                <c:pt idx="128">
                  <c:v>81.13666666666667</c:v>
                </c:pt>
                <c:pt idx="129">
                  <c:v>80.699999999999989</c:v>
                </c:pt>
                <c:pt idx="130">
                  <c:v>80.470000000000013</c:v>
                </c:pt>
                <c:pt idx="131">
                  <c:v>81.409999999999982</c:v>
                </c:pt>
                <c:pt idx="132">
                  <c:v>79.38</c:v>
                </c:pt>
                <c:pt idx="133">
                  <c:v>76.943333333333328</c:v>
                </c:pt>
                <c:pt idx="134">
                  <c:v>77.213333333333338</c:v>
                </c:pt>
                <c:pt idx="135">
                  <c:v>77.38</c:v>
                </c:pt>
                <c:pt idx="136">
                  <c:v>77.993333333333325</c:v>
                </c:pt>
                <c:pt idx="137">
                  <c:v>76.37</c:v>
                </c:pt>
                <c:pt idx="138">
                  <c:v>75.516666666666666</c:v>
                </c:pt>
                <c:pt idx="139">
                  <c:v>76.046666666666667</c:v>
                </c:pt>
                <c:pt idx="140">
                  <c:v>76.196666666666658</c:v>
                </c:pt>
                <c:pt idx="141">
                  <c:v>72.97</c:v>
                </c:pt>
                <c:pt idx="142">
                  <c:v>72.87</c:v>
                </c:pt>
                <c:pt idx="143">
                  <c:v>73.526666666666671</c:v>
                </c:pt>
                <c:pt idx="144">
                  <c:v>73.776666666666657</c:v>
                </c:pt>
                <c:pt idx="145">
                  <c:v>73.263333333333335</c:v>
                </c:pt>
                <c:pt idx="146">
                  <c:v>73.006666666666661</c:v>
                </c:pt>
                <c:pt idx="147">
                  <c:v>71.98</c:v>
                </c:pt>
                <c:pt idx="148">
                  <c:v>69.416666666666671</c:v>
                </c:pt>
                <c:pt idx="149">
                  <c:v>69.17</c:v>
                </c:pt>
                <c:pt idx="150">
                  <c:v>69.399999999999991</c:v>
                </c:pt>
                <c:pt idx="151">
                  <c:v>68.319999999999993</c:v>
                </c:pt>
                <c:pt idx="152">
                  <c:v>68.276666666666671</c:v>
                </c:pt>
                <c:pt idx="153">
                  <c:v>67.11333333333333</c:v>
                </c:pt>
                <c:pt idx="154">
                  <c:v>66.463333333333324</c:v>
                </c:pt>
                <c:pt idx="155">
                  <c:v>66.13666666666667</c:v>
                </c:pt>
                <c:pt idx="156">
                  <c:v>62.00333333333333</c:v>
                </c:pt>
                <c:pt idx="157">
                  <c:v>62.54</c:v>
                </c:pt>
                <c:pt idx="158">
                  <c:v>63.1</c:v>
                </c:pt>
                <c:pt idx="159">
                  <c:v>63.22</c:v>
                </c:pt>
                <c:pt idx="160">
                  <c:v>63.629999999999995</c:v>
                </c:pt>
                <c:pt idx="161">
                  <c:v>59.353333333333332</c:v>
                </c:pt>
                <c:pt idx="162">
                  <c:v>60.43333333333333</c:v>
                </c:pt>
                <c:pt idx="163">
                  <c:v>60.129999999999995</c:v>
                </c:pt>
                <c:pt idx="164">
                  <c:v>56.043333333333329</c:v>
                </c:pt>
                <c:pt idx="165">
                  <c:v>57.41</c:v>
                </c:pt>
                <c:pt idx="166">
                  <c:v>57.326666666666675</c:v>
                </c:pt>
                <c:pt idx="167">
                  <c:v>55.79</c:v>
                </c:pt>
                <c:pt idx="168">
                  <c:v>56.9</c:v>
                </c:pt>
                <c:pt idx="169">
                  <c:v>56.300000000000004</c:v>
                </c:pt>
                <c:pt idx="170">
                  <c:v>58.713333333333338</c:v>
                </c:pt>
                <c:pt idx="171">
                  <c:v>58.613333333333337</c:v>
                </c:pt>
                <c:pt idx="172">
                  <c:v>58.346666666666664</c:v>
                </c:pt>
                <c:pt idx="173">
                  <c:v>57.02</c:v>
                </c:pt>
                <c:pt idx="174">
                  <c:v>58.216666666666669</c:v>
                </c:pt>
                <c:pt idx="175">
                  <c:v>56.506666666666668</c:v>
                </c:pt>
                <c:pt idx="176">
                  <c:v>57.00333333333333</c:v>
                </c:pt>
                <c:pt idx="177">
                  <c:v>56.74666666666667</c:v>
                </c:pt>
                <c:pt idx="178">
                  <c:v>58.25333333333333</c:v>
                </c:pt>
                <c:pt idx="179">
                  <c:v>56.97</c:v>
                </c:pt>
                <c:pt idx="180">
                  <c:v>55.795999999999992</c:v>
                </c:pt>
                <c:pt idx="181">
                  <c:v>52.455000000000005</c:v>
                </c:pt>
                <c:pt idx="182">
                  <c:v>53.853666666666669</c:v>
                </c:pt>
                <c:pt idx="183">
                  <c:v>51.721000000000004</c:v>
                </c:pt>
                <c:pt idx="184">
                  <c:v>51.103000000000002</c:v>
                </c:pt>
                <c:pt idx="185">
                  <c:v>47.851666666666667</c:v>
                </c:pt>
                <c:pt idx="186">
                  <c:v>50.035666666666664</c:v>
                </c:pt>
                <c:pt idx="187">
                  <c:v>50.295333333333332</c:v>
                </c:pt>
                <c:pt idx="188">
                  <c:v>50.923666666666662</c:v>
                </c:pt>
                <c:pt idx="189">
                  <c:v>51.880333333333333</c:v>
                </c:pt>
                <c:pt idx="190">
                  <c:v>52.647333333333336</c:v>
                </c:pt>
                <c:pt idx="191">
                  <c:v>53.807333333333332</c:v>
                </c:pt>
                <c:pt idx="192">
                  <c:v>54.137666666666668</c:v>
                </c:pt>
                <c:pt idx="193">
                  <c:v>55.357333333333337</c:v>
                </c:pt>
                <c:pt idx="194">
                  <c:v>58.059666666666665</c:v>
                </c:pt>
                <c:pt idx="195">
                  <c:v>58.298333333333339</c:v>
                </c:pt>
                <c:pt idx="196">
                  <c:v>57.388666666666666</c:v>
                </c:pt>
                <c:pt idx="197">
                  <c:v>56.217000000000006</c:v>
                </c:pt>
                <c:pt idx="198">
                  <c:v>57.626666666666665</c:v>
                </c:pt>
                <c:pt idx="199">
                  <c:v>58.160666666666664</c:v>
                </c:pt>
                <c:pt idx="200">
                  <c:v>57.990666666666669</c:v>
                </c:pt>
                <c:pt idx="201">
                  <c:v>59.616999999999997</c:v>
                </c:pt>
                <c:pt idx="202">
                  <c:v>59.669333333333327</c:v>
                </c:pt>
                <c:pt idx="203">
                  <c:v>58.539666666666669</c:v>
                </c:pt>
                <c:pt idx="204">
                  <c:v>58.127333333333333</c:v>
                </c:pt>
                <c:pt idx="205">
                  <c:v>58.458666666666666</c:v>
                </c:pt>
                <c:pt idx="206">
                  <c:v>58.874666666666663</c:v>
                </c:pt>
                <c:pt idx="207">
                  <c:v>57.226666666666667</c:v>
                </c:pt>
                <c:pt idx="208">
                  <c:v>58.48</c:v>
                </c:pt>
                <c:pt idx="209">
                  <c:v>59.116666666666667</c:v>
                </c:pt>
                <c:pt idx="210">
                  <c:v>58.596666666666664</c:v>
                </c:pt>
                <c:pt idx="211">
                  <c:v>60.390000000000008</c:v>
                </c:pt>
                <c:pt idx="212">
                  <c:v>60.1</c:v>
                </c:pt>
                <c:pt idx="213">
                  <c:v>59.323333333333331</c:v>
                </c:pt>
                <c:pt idx="214">
                  <c:v>59.760000000000012</c:v>
                </c:pt>
                <c:pt idx="215">
                  <c:v>58.79</c:v>
                </c:pt>
                <c:pt idx="216">
                  <c:v>59.080000000000005</c:v>
                </c:pt>
                <c:pt idx="217">
                  <c:v>58.6</c:v>
                </c:pt>
                <c:pt idx="218">
                  <c:v>59.543333333333329</c:v>
                </c:pt>
                <c:pt idx="219">
                  <c:v>60.536666666666669</c:v>
                </c:pt>
                <c:pt idx="220">
                  <c:v>61.526666666666664</c:v>
                </c:pt>
                <c:pt idx="221">
                  <c:v>62.889999999999993</c:v>
                </c:pt>
                <c:pt idx="222">
                  <c:v>62.93333333333333</c:v>
                </c:pt>
                <c:pt idx="223">
                  <c:v>63.02</c:v>
                </c:pt>
                <c:pt idx="224">
                  <c:v>63.826666666666675</c:v>
                </c:pt>
                <c:pt idx="225">
                  <c:v>63.736666666666657</c:v>
                </c:pt>
                <c:pt idx="226">
                  <c:v>63.833333333333321</c:v>
                </c:pt>
                <c:pt idx="227">
                  <c:v>61.703333333333326</c:v>
                </c:pt>
                <c:pt idx="228">
                  <c:v>62.193333333333335</c:v>
                </c:pt>
                <c:pt idx="229">
                  <c:v>63.273333333333341</c:v>
                </c:pt>
                <c:pt idx="230">
                  <c:v>63.233333333333341</c:v>
                </c:pt>
                <c:pt idx="231">
                  <c:v>61.866666666666674</c:v>
                </c:pt>
                <c:pt idx="232">
                  <c:v>62.573333333333331</c:v>
                </c:pt>
                <c:pt idx="233">
                  <c:v>62.706666666666671</c:v>
                </c:pt>
                <c:pt idx="234">
                  <c:v>62.82</c:v>
                </c:pt>
                <c:pt idx="235">
                  <c:v>63.110000000000007</c:v>
                </c:pt>
                <c:pt idx="236">
                  <c:v>62.613333333333337</c:v>
                </c:pt>
                <c:pt idx="237">
                  <c:v>63.436666666666667</c:v>
                </c:pt>
                <c:pt idx="238">
                  <c:v>63.6</c:v>
                </c:pt>
                <c:pt idx="239">
                  <c:v>64.61</c:v>
                </c:pt>
                <c:pt idx="240">
                  <c:v>64.429999999999993</c:v>
                </c:pt>
                <c:pt idx="241">
                  <c:v>64.279999999999987</c:v>
                </c:pt>
                <c:pt idx="242">
                  <c:v>64.673333333333332</c:v>
                </c:pt>
                <c:pt idx="243">
                  <c:v>64.75333333333333</c:v>
                </c:pt>
                <c:pt idx="244">
                  <c:v>65.61</c:v>
                </c:pt>
                <c:pt idx="245">
                  <c:v>65.066666666666677</c:v>
                </c:pt>
                <c:pt idx="246">
                  <c:v>64.27</c:v>
                </c:pt>
                <c:pt idx="247">
                  <c:v>64.33</c:v>
                </c:pt>
                <c:pt idx="248">
                  <c:v>65.143333333333331</c:v>
                </c:pt>
                <c:pt idx="249">
                  <c:v>64.756666666666675</c:v>
                </c:pt>
                <c:pt idx="250">
                  <c:v>64.756666666666661</c:v>
                </c:pt>
                <c:pt idx="251">
                  <c:v>65.036666666666676</c:v>
                </c:pt>
                <c:pt idx="252">
                  <c:v>66.513333333333335</c:v>
                </c:pt>
                <c:pt idx="253">
                  <c:v>67.089999999999989</c:v>
                </c:pt>
                <c:pt idx="254">
                  <c:v>66.99666666666667</c:v>
                </c:pt>
                <c:pt idx="255">
                  <c:v>66.853333333333339</c:v>
                </c:pt>
                <c:pt idx="256">
                  <c:v>67.88333333333334</c:v>
                </c:pt>
                <c:pt idx="257">
                  <c:v>68.706666666666663</c:v>
                </c:pt>
                <c:pt idx="258">
                  <c:v>68.373333333333335</c:v>
                </c:pt>
                <c:pt idx="259">
                  <c:v>69.12</c:v>
                </c:pt>
                <c:pt idx="260">
                  <c:v>68.58</c:v>
                </c:pt>
                <c:pt idx="261">
                  <c:v>68.67</c:v>
                </c:pt>
                <c:pt idx="262">
                  <c:v>68.339999999999989</c:v>
                </c:pt>
                <c:pt idx="263">
                  <c:v>69.046666666666667</c:v>
                </c:pt>
                <c:pt idx="264">
                  <c:v>68.813333333333333</c:v>
                </c:pt>
                <c:pt idx="265">
                  <c:v>69.233333333333334</c:v>
                </c:pt>
                <c:pt idx="266">
                  <c:v>71.61333333333333</c:v>
                </c:pt>
                <c:pt idx="267">
                  <c:v>71.533333333333317</c:v>
                </c:pt>
                <c:pt idx="268">
                  <c:v>71.043333333333337</c:v>
                </c:pt>
                <c:pt idx="269">
                  <c:v>68.89</c:v>
                </c:pt>
                <c:pt idx="270">
                  <c:v>69.043333333333337</c:v>
                </c:pt>
                <c:pt idx="271">
                  <c:v>69.099999999999994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34-434E-A911-3DA627202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50880"/>
        <c:axId val="42150528"/>
      </c:lineChart>
      <c:dateAx>
        <c:axId val="41450880"/>
        <c:scaling>
          <c:orientation val="minMax"/>
        </c:scaling>
        <c:delete val="0"/>
        <c:axPos val="b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mm\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42150528"/>
        <c:crosses val="autoZero"/>
        <c:auto val="1"/>
        <c:lblOffset val="100"/>
        <c:baseTimeUnit val="days"/>
        <c:majorUnit val="1"/>
        <c:majorTimeUnit val="months"/>
      </c:dateAx>
      <c:valAx>
        <c:axId val="42150528"/>
        <c:scaling>
          <c:orientation val="minMax"/>
          <c:max val="90"/>
          <c:min val="4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4145088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6663156418424799"/>
          <c:y val="0.86943331886663777"/>
          <c:w val="0.42127016390743671"/>
          <c:h val="4.3550813754771524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TheSans B4 SemiLight"/>
          <a:cs typeface="TheSans B4 SemiLight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171185559352251E-2"/>
          <c:y val="0.10662164988203925"/>
          <c:w val="0.89674921608250291"/>
          <c:h val="0.66136997849912105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99168"/>
        <c:axId val="117895168"/>
      </c:lineChart>
      <c:dateAx>
        <c:axId val="117799168"/>
        <c:scaling>
          <c:orientation val="minMax"/>
          <c:max val="851"/>
          <c:min val="0"/>
        </c:scaling>
        <c:delete val="0"/>
        <c:axPos val="b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m/d/yy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de-DE"/>
          </a:p>
        </c:txPr>
        <c:crossAx val="117895168"/>
        <c:crosses val="autoZero"/>
        <c:auto val="0"/>
        <c:lblOffset val="100"/>
        <c:baseTimeUnit val="days"/>
        <c:majorUnit val="1"/>
        <c:majorTimeUnit val="years"/>
      </c:dateAx>
      <c:valAx>
        <c:axId val="117895168"/>
        <c:scaling>
          <c:orientation val="minMax"/>
          <c:max val="130"/>
          <c:min val="5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de-DE"/>
          </a:p>
        </c:txPr>
        <c:crossAx val="117799168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4837758112094395E-2"/>
          <c:y val="0.8429634006628709"/>
          <c:w val="0.81675702041669573"/>
          <c:h val="9.2373422512361386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TheSans B4 SemiLight"/>
          <a:cs typeface="TheSans B4 SemiLight"/>
        </a:defRPr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299249617775206E-2"/>
          <c:y val="0.1270514955917674"/>
          <c:w val="0.87897930457807816"/>
          <c:h val="0.64093992889646978"/>
        </c:manualLayout>
      </c:layout>
      <c:lineChart>
        <c:grouping val="standard"/>
        <c:varyColors val="0"/>
        <c:ser>
          <c:idx val="32"/>
          <c:order val="0"/>
          <c:tx>
            <c:strRef>
              <c:f>Tabelle1!$AI$1</c:f>
              <c:strCache>
                <c:ptCount val="1"/>
                <c:pt idx="0">
                  <c:v>Dubai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none"/>
          </c:marker>
          <c:cat>
            <c:numRef>
              <c:f>Tabelle1!$A$5556:$A$5828</c:f>
              <c:numCache>
                <c:formatCode>m/d/yyyy</c:formatCode>
                <c:ptCount val="273"/>
                <c:pt idx="0">
                  <c:v>43193</c:v>
                </c:pt>
                <c:pt idx="1">
                  <c:v>43194</c:v>
                </c:pt>
                <c:pt idx="2">
                  <c:v>43195</c:v>
                </c:pt>
                <c:pt idx="3">
                  <c:v>43196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43206</c:v>
                </c:pt>
                <c:pt idx="10">
                  <c:v>43207</c:v>
                </c:pt>
                <c:pt idx="11">
                  <c:v>43208</c:v>
                </c:pt>
                <c:pt idx="12">
                  <c:v>43209</c:v>
                </c:pt>
                <c:pt idx="13">
                  <c:v>43210</c:v>
                </c:pt>
                <c:pt idx="14">
                  <c:v>43213</c:v>
                </c:pt>
                <c:pt idx="15">
                  <c:v>43214</c:v>
                </c:pt>
                <c:pt idx="16">
                  <c:v>43215</c:v>
                </c:pt>
                <c:pt idx="17">
                  <c:v>43216</c:v>
                </c:pt>
                <c:pt idx="18">
                  <c:v>43217</c:v>
                </c:pt>
                <c:pt idx="19">
                  <c:v>43220</c:v>
                </c:pt>
                <c:pt idx="20">
                  <c:v>43222</c:v>
                </c:pt>
                <c:pt idx="21">
                  <c:v>43223</c:v>
                </c:pt>
                <c:pt idx="22">
                  <c:v>43224</c:v>
                </c:pt>
                <c:pt idx="23">
                  <c:v>43227</c:v>
                </c:pt>
                <c:pt idx="24">
                  <c:v>43228</c:v>
                </c:pt>
                <c:pt idx="25">
                  <c:v>43229</c:v>
                </c:pt>
                <c:pt idx="26">
                  <c:v>43230</c:v>
                </c:pt>
                <c:pt idx="27">
                  <c:v>43231</c:v>
                </c:pt>
                <c:pt idx="28">
                  <c:v>43234</c:v>
                </c:pt>
                <c:pt idx="29">
                  <c:v>43235</c:v>
                </c:pt>
                <c:pt idx="30">
                  <c:v>43236</c:v>
                </c:pt>
                <c:pt idx="31">
                  <c:v>43237</c:v>
                </c:pt>
                <c:pt idx="32">
                  <c:v>43238</c:v>
                </c:pt>
                <c:pt idx="33">
                  <c:v>43242</c:v>
                </c:pt>
                <c:pt idx="34">
                  <c:v>43243</c:v>
                </c:pt>
                <c:pt idx="35">
                  <c:v>43244</c:v>
                </c:pt>
                <c:pt idx="36">
                  <c:v>43245</c:v>
                </c:pt>
                <c:pt idx="37">
                  <c:v>43248</c:v>
                </c:pt>
                <c:pt idx="38">
                  <c:v>43249</c:v>
                </c:pt>
                <c:pt idx="39">
                  <c:v>43250</c:v>
                </c:pt>
                <c:pt idx="40">
                  <c:v>43251</c:v>
                </c:pt>
                <c:pt idx="41">
                  <c:v>43252</c:v>
                </c:pt>
                <c:pt idx="42">
                  <c:v>43255</c:v>
                </c:pt>
                <c:pt idx="43">
                  <c:v>43256</c:v>
                </c:pt>
                <c:pt idx="44">
                  <c:v>43257</c:v>
                </c:pt>
                <c:pt idx="45">
                  <c:v>43258</c:v>
                </c:pt>
                <c:pt idx="46">
                  <c:v>43259</c:v>
                </c:pt>
                <c:pt idx="47">
                  <c:v>43262</c:v>
                </c:pt>
                <c:pt idx="48">
                  <c:v>43263</c:v>
                </c:pt>
                <c:pt idx="49">
                  <c:v>43264</c:v>
                </c:pt>
                <c:pt idx="50">
                  <c:v>43265</c:v>
                </c:pt>
                <c:pt idx="51">
                  <c:v>43266</c:v>
                </c:pt>
                <c:pt idx="52">
                  <c:v>43269</c:v>
                </c:pt>
                <c:pt idx="53">
                  <c:v>43270</c:v>
                </c:pt>
                <c:pt idx="54">
                  <c:v>43271</c:v>
                </c:pt>
                <c:pt idx="55">
                  <c:v>43272</c:v>
                </c:pt>
                <c:pt idx="56">
                  <c:v>43273</c:v>
                </c:pt>
                <c:pt idx="57">
                  <c:v>43276</c:v>
                </c:pt>
                <c:pt idx="58">
                  <c:v>43277</c:v>
                </c:pt>
                <c:pt idx="59">
                  <c:v>43278</c:v>
                </c:pt>
                <c:pt idx="60">
                  <c:v>43279</c:v>
                </c:pt>
                <c:pt idx="61">
                  <c:v>43280</c:v>
                </c:pt>
                <c:pt idx="62">
                  <c:v>43283</c:v>
                </c:pt>
                <c:pt idx="63">
                  <c:v>43284</c:v>
                </c:pt>
                <c:pt idx="64">
                  <c:v>43285</c:v>
                </c:pt>
                <c:pt idx="65">
                  <c:v>43286</c:v>
                </c:pt>
                <c:pt idx="66">
                  <c:v>43287</c:v>
                </c:pt>
                <c:pt idx="67">
                  <c:v>43290</c:v>
                </c:pt>
                <c:pt idx="68">
                  <c:v>43291</c:v>
                </c:pt>
                <c:pt idx="69">
                  <c:v>43292</c:v>
                </c:pt>
                <c:pt idx="70">
                  <c:v>43293</c:v>
                </c:pt>
                <c:pt idx="71">
                  <c:v>43294</c:v>
                </c:pt>
                <c:pt idx="72">
                  <c:v>43297</c:v>
                </c:pt>
                <c:pt idx="73">
                  <c:v>43298</c:v>
                </c:pt>
                <c:pt idx="74">
                  <c:v>43299</c:v>
                </c:pt>
                <c:pt idx="75">
                  <c:v>43300</c:v>
                </c:pt>
                <c:pt idx="76">
                  <c:v>43301</c:v>
                </c:pt>
                <c:pt idx="77">
                  <c:v>43304</c:v>
                </c:pt>
                <c:pt idx="78">
                  <c:v>43305</c:v>
                </c:pt>
                <c:pt idx="79">
                  <c:v>43306</c:v>
                </c:pt>
                <c:pt idx="80">
                  <c:v>43307</c:v>
                </c:pt>
                <c:pt idx="81">
                  <c:v>43308</c:v>
                </c:pt>
                <c:pt idx="82">
                  <c:v>43311</c:v>
                </c:pt>
                <c:pt idx="83">
                  <c:v>43312</c:v>
                </c:pt>
                <c:pt idx="84">
                  <c:v>43313</c:v>
                </c:pt>
                <c:pt idx="85">
                  <c:v>43314</c:v>
                </c:pt>
                <c:pt idx="86">
                  <c:v>43315</c:v>
                </c:pt>
                <c:pt idx="87">
                  <c:v>43318</c:v>
                </c:pt>
                <c:pt idx="88">
                  <c:v>43319</c:v>
                </c:pt>
                <c:pt idx="89">
                  <c:v>43320</c:v>
                </c:pt>
                <c:pt idx="90">
                  <c:v>43321</c:v>
                </c:pt>
                <c:pt idx="91">
                  <c:v>43322</c:v>
                </c:pt>
                <c:pt idx="92">
                  <c:v>43325</c:v>
                </c:pt>
                <c:pt idx="93">
                  <c:v>43326</c:v>
                </c:pt>
                <c:pt idx="94">
                  <c:v>43327</c:v>
                </c:pt>
                <c:pt idx="95">
                  <c:v>43328</c:v>
                </c:pt>
                <c:pt idx="96">
                  <c:v>43329</c:v>
                </c:pt>
                <c:pt idx="97">
                  <c:v>43332</c:v>
                </c:pt>
                <c:pt idx="98">
                  <c:v>43333</c:v>
                </c:pt>
                <c:pt idx="99">
                  <c:v>43334</c:v>
                </c:pt>
                <c:pt idx="100">
                  <c:v>43335</c:v>
                </c:pt>
                <c:pt idx="101">
                  <c:v>43336</c:v>
                </c:pt>
                <c:pt idx="102">
                  <c:v>43339</c:v>
                </c:pt>
                <c:pt idx="103">
                  <c:v>43340</c:v>
                </c:pt>
                <c:pt idx="104">
                  <c:v>43341</c:v>
                </c:pt>
                <c:pt idx="105">
                  <c:v>43342</c:v>
                </c:pt>
                <c:pt idx="106">
                  <c:v>43343</c:v>
                </c:pt>
                <c:pt idx="107">
                  <c:v>43346</c:v>
                </c:pt>
                <c:pt idx="108">
                  <c:v>43347</c:v>
                </c:pt>
                <c:pt idx="109">
                  <c:v>43348</c:v>
                </c:pt>
                <c:pt idx="110">
                  <c:v>43349</c:v>
                </c:pt>
                <c:pt idx="111">
                  <c:v>43350</c:v>
                </c:pt>
                <c:pt idx="112">
                  <c:v>43353</c:v>
                </c:pt>
                <c:pt idx="113">
                  <c:v>43354</c:v>
                </c:pt>
                <c:pt idx="114">
                  <c:v>43355</c:v>
                </c:pt>
                <c:pt idx="115">
                  <c:v>43356</c:v>
                </c:pt>
                <c:pt idx="116">
                  <c:v>43357</c:v>
                </c:pt>
                <c:pt idx="117">
                  <c:v>43360</c:v>
                </c:pt>
                <c:pt idx="118">
                  <c:v>43361</c:v>
                </c:pt>
                <c:pt idx="119">
                  <c:v>43362</c:v>
                </c:pt>
                <c:pt idx="120">
                  <c:v>43363</c:v>
                </c:pt>
                <c:pt idx="121">
                  <c:v>43364</c:v>
                </c:pt>
                <c:pt idx="122">
                  <c:v>43367</c:v>
                </c:pt>
                <c:pt idx="123">
                  <c:v>43368</c:v>
                </c:pt>
                <c:pt idx="124">
                  <c:v>43369</c:v>
                </c:pt>
                <c:pt idx="125">
                  <c:v>43370</c:v>
                </c:pt>
                <c:pt idx="126">
                  <c:v>43371</c:v>
                </c:pt>
                <c:pt idx="127">
                  <c:v>43374</c:v>
                </c:pt>
                <c:pt idx="128">
                  <c:v>43375</c:v>
                </c:pt>
                <c:pt idx="129">
                  <c:v>43377</c:v>
                </c:pt>
                <c:pt idx="130">
                  <c:v>43378</c:v>
                </c:pt>
                <c:pt idx="131">
                  <c:v>43381</c:v>
                </c:pt>
                <c:pt idx="132">
                  <c:v>43382</c:v>
                </c:pt>
                <c:pt idx="133">
                  <c:v>43383</c:v>
                </c:pt>
                <c:pt idx="134">
                  <c:v>43384</c:v>
                </c:pt>
                <c:pt idx="135">
                  <c:v>43385</c:v>
                </c:pt>
                <c:pt idx="136">
                  <c:v>43388</c:v>
                </c:pt>
                <c:pt idx="137">
                  <c:v>43389</c:v>
                </c:pt>
                <c:pt idx="138">
                  <c:v>43390</c:v>
                </c:pt>
                <c:pt idx="139">
                  <c:v>43391</c:v>
                </c:pt>
                <c:pt idx="140">
                  <c:v>43392</c:v>
                </c:pt>
                <c:pt idx="141">
                  <c:v>43395</c:v>
                </c:pt>
                <c:pt idx="142">
                  <c:v>43396</c:v>
                </c:pt>
                <c:pt idx="143">
                  <c:v>43397</c:v>
                </c:pt>
                <c:pt idx="144">
                  <c:v>43398</c:v>
                </c:pt>
                <c:pt idx="145">
                  <c:v>43399</c:v>
                </c:pt>
                <c:pt idx="146">
                  <c:v>43402</c:v>
                </c:pt>
                <c:pt idx="147">
                  <c:v>43403</c:v>
                </c:pt>
                <c:pt idx="148">
                  <c:v>43404</c:v>
                </c:pt>
                <c:pt idx="149">
                  <c:v>43405</c:v>
                </c:pt>
                <c:pt idx="150">
                  <c:v>43406</c:v>
                </c:pt>
                <c:pt idx="151">
                  <c:v>43409</c:v>
                </c:pt>
                <c:pt idx="152">
                  <c:v>43410</c:v>
                </c:pt>
                <c:pt idx="153">
                  <c:v>43411</c:v>
                </c:pt>
                <c:pt idx="154">
                  <c:v>43412</c:v>
                </c:pt>
                <c:pt idx="155">
                  <c:v>43413</c:v>
                </c:pt>
                <c:pt idx="156">
                  <c:v>43416</c:v>
                </c:pt>
                <c:pt idx="157">
                  <c:v>43417</c:v>
                </c:pt>
                <c:pt idx="158">
                  <c:v>43418</c:v>
                </c:pt>
                <c:pt idx="159">
                  <c:v>43419</c:v>
                </c:pt>
                <c:pt idx="160">
                  <c:v>43420</c:v>
                </c:pt>
                <c:pt idx="161">
                  <c:v>43423</c:v>
                </c:pt>
                <c:pt idx="162">
                  <c:v>43424</c:v>
                </c:pt>
                <c:pt idx="163">
                  <c:v>43425</c:v>
                </c:pt>
                <c:pt idx="164">
                  <c:v>43426</c:v>
                </c:pt>
                <c:pt idx="165">
                  <c:v>43427</c:v>
                </c:pt>
                <c:pt idx="166">
                  <c:v>43430</c:v>
                </c:pt>
                <c:pt idx="167">
                  <c:v>43431</c:v>
                </c:pt>
                <c:pt idx="168">
                  <c:v>43432</c:v>
                </c:pt>
                <c:pt idx="169">
                  <c:v>43433</c:v>
                </c:pt>
                <c:pt idx="170">
                  <c:v>43434</c:v>
                </c:pt>
                <c:pt idx="171">
                  <c:v>43437</c:v>
                </c:pt>
                <c:pt idx="172">
                  <c:v>43438</c:v>
                </c:pt>
                <c:pt idx="173">
                  <c:v>43439</c:v>
                </c:pt>
                <c:pt idx="174">
                  <c:v>43440</c:v>
                </c:pt>
                <c:pt idx="175">
                  <c:v>43441</c:v>
                </c:pt>
                <c:pt idx="176">
                  <c:v>43444</c:v>
                </c:pt>
                <c:pt idx="177">
                  <c:v>43445</c:v>
                </c:pt>
                <c:pt idx="178">
                  <c:v>43446</c:v>
                </c:pt>
                <c:pt idx="179">
                  <c:v>43447</c:v>
                </c:pt>
                <c:pt idx="180">
                  <c:v>43448</c:v>
                </c:pt>
                <c:pt idx="181">
                  <c:v>43451</c:v>
                </c:pt>
                <c:pt idx="182">
                  <c:v>43452</c:v>
                </c:pt>
                <c:pt idx="183">
                  <c:v>43453</c:v>
                </c:pt>
                <c:pt idx="184">
                  <c:v>43454</c:v>
                </c:pt>
                <c:pt idx="185">
                  <c:v>43455</c:v>
                </c:pt>
                <c:pt idx="186">
                  <c:v>43458</c:v>
                </c:pt>
                <c:pt idx="187">
                  <c:v>43461</c:v>
                </c:pt>
                <c:pt idx="188">
                  <c:v>43462</c:v>
                </c:pt>
                <c:pt idx="189">
                  <c:v>43465</c:v>
                </c:pt>
                <c:pt idx="190">
                  <c:v>43467</c:v>
                </c:pt>
                <c:pt idx="191">
                  <c:v>43468</c:v>
                </c:pt>
                <c:pt idx="192">
                  <c:v>43469</c:v>
                </c:pt>
                <c:pt idx="193">
                  <c:v>43472</c:v>
                </c:pt>
                <c:pt idx="194">
                  <c:v>43473</c:v>
                </c:pt>
                <c:pt idx="195">
                  <c:v>43474</c:v>
                </c:pt>
                <c:pt idx="196">
                  <c:v>43475</c:v>
                </c:pt>
                <c:pt idx="197">
                  <c:v>43476</c:v>
                </c:pt>
                <c:pt idx="198">
                  <c:v>43479</c:v>
                </c:pt>
                <c:pt idx="199">
                  <c:v>43480</c:v>
                </c:pt>
                <c:pt idx="200">
                  <c:v>43481</c:v>
                </c:pt>
                <c:pt idx="201">
                  <c:v>43482</c:v>
                </c:pt>
                <c:pt idx="202">
                  <c:v>43483</c:v>
                </c:pt>
                <c:pt idx="203">
                  <c:v>43486</c:v>
                </c:pt>
                <c:pt idx="204">
                  <c:v>43487</c:v>
                </c:pt>
                <c:pt idx="205">
                  <c:v>43488</c:v>
                </c:pt>
                <c:pt idx="206">
                  <c:v>43489</c:v>
                </c:pt>
                <c:pt idx="207">
                  <c:v>43490</c:v>
                </c:pt>
                <c:pt idx="208">
                  <c:v>43493</c:v>
                </c:pt>
                <c:pt idx="209">
                  <c:v>43494</c:v>
                </c:pt>
                <c:pt idx="210">
                  <c:v>43495</c:v>
                </c:pt>
                <c:pt idx="211">
                  <c:v>43496</c:v>
                </c:pt>
                <c:pt idx="212">
                  <c:v>43497</c:v>
                </c:pt>
                <c:pt idx="213">
                  <c:v>43500</c:v>
                </c:pt>
                <c:pt idx="214">
                  <c:v>43501</c:v>
                </c:pt>
                <c:pt idx="215">
                  <c:v>43502</c:v>
                </c:pt>
                <c:pt idx="216">
                  <c:v>43503</c:v>
                </c:pt>
                <c:pt idx="217">
                  <c:v>43504</c:v>
                </c:pt>
                <c:pt idx="218">
                  <c:v>43507</c:v>
                </c:pt>
                <c:pt idx="219">
                  <c:v>43508</c:v>
                </c:pt>
                <c:pt idx="220">
                  <c:v>43509</c:v>
                </c:pt>
                <c:pt idx="221">
                  <c:v>43510</c:v>
                </c:pt>
                <c:pt idx="222">
                  <c:v>43511</c:v>
                </c:pt>
                <c:pt idx="223">
                  <c:v>43514</c:v>
                </c:pt>
                <c:pt idx="224">
                  <c:v>43515</c:v>
                </c:pt>
                <c:pt idx="225">
                  <c:v>43516</c:v>
                </c:pt>
                <c:pt idx="226">
                  <c:v>43517</c:v>
                </c:pt>
                <c:pt idx="227">
                  <c:v>43518</c:v>
                </c:pt>
                <c:pt idx="228">
                  <c:v>43521</c:v>
                </c:pt>
                <c:pt idx="229">
                  <c:v>43522</c:v>
                </c:pt>
                <c:pt idx="230">
                  <c:v>43523</c:v>
                </c:pt>
                <c:pt idx="231">
                  <c:v>43524</c:v>
                </c:pt>
                <c:pt idx="232">
                  <c:v>43525</c:v>
                </c:pt>
                <c:pt idx="233">
                  <c:v>43528</c:v>
                </c:pt>
                <c:pt idx="234">
                  <c:v>43529</c:v>
                </c:pt>
                <c:pt idx="235">
                  <c:v>43530</c:v>
                </c:pt>
                <c:pt idx="236">
                  <c:v>43531</c:v>
                </c:pt>
                <c:pt idx="237">
                  <c:v>43532</c:v>
                </c:pt>
                <c:pt idx="238">
                  <c:v>43535</c:v>
                </c:pt>
                <c:pt idx="239">
                  <c:v>43536</c:v>
                </c:pt>
                <c:pt idx="240">
                  <c:v>43537</c:v>
                </c:pt>
                <c:pt idx="241">
                  <c:v>43538</c:v>
                </c:pt>
                <c:pt idx="242">
                  <c:v>43539</c:v>
                </c:pt>
                <c:pt idx="243">
                  <c:v>43542</c:v>
                </c:pt>
                <c:pt idx="244">
                  <c:v>43543</c:v>
                </c:pt>
                <c:pt idx="245">
                  <c:v>43544</c:v>
                </c:pt>
                <c:pt idx="246">
                  <c:v>43545</c:v>
                </c:pt>
                <c:pt idx="247">
                  <c:v>43546</c:v>
                </c:pt>
                <c:pt idx="248">
                  <c:v>43549</c:v>
                </c:pt>
                <c:pt idx="249">
                  <c:v>43550</c:v>
                </c:pt>
                <c:pt idx="250">
                  <c:v>43551</c:v>
                </c:pt>
                <c:pt idx="251">
                  <c:v>43552</c:v>
                </c:pt>
                <c:pt idx="252">
                  <c:v>43553</c:v>
                </c:pt>
                <c:pt idx="253">
                  <c:v>43556</c:v>
                </c:pt>
                <c:pt idx="254">
                  <c:v>43557</c:v>
                </c:pt>
                <c:pt idx="255">
                  <c:v>43558</c:v>
                </c:pt>
                <c:pt idx="256">
                  <c:v>43559</c:v>
                </c:pt>
                <c:pt idx="257">
                  <c:v>43560</c:v>
                </c:pt>
                <c:pt idx="258">
                  <c:v>43563</c:v>
                </c:pt>
                <c:pt idx="259">
                  <c:v>43564</c:v>
                </c:pt>
                <c:pt idx="260">
                  <c:v>43565</c:v>
                </c:pt>
                <c:pt idx="261">
                  <c:v>43566</c:v>
                </c:pt>
                <c:pt idx="262">
                  <c:v>43567</c:v>
                </c:pt>
                <c:pt idx="263">
                  <c:v>43570</c:v>
                </c:pt>
                <c:pt idx="264">
                  <c:v>43571</c:v>
                </c:pt>
                <c:pt idx="265">
                  <c:v>43572</c:v>
                </c:pt>
                <c:pt idx="266">
                  <c:v>43573</c:v>
                </c:pt>
                <c:pt idx="267">
                  <c:v>43578</c:v>
                </c:pt>
                <c:pt idx="268">
                  <c:v>43579</c:v>
                </c:pt>
                <c:pt idx="269">
                  <c:v>43580</c:v>
                </c:pt>
                <c:pt idx="270">
                  <c:v>43581</c:v>
                </c:pt>
                <c:pt idx="271">
                  <c:v>43584</c:v>
                </c:pt>
                <c:pt idx="272">
                  <c:v>43585</c:v>
                </c:pt>
              </c:numCache>
            </c:numRef>
          </c:cat>
          <c:val>
            <c:numRef>
              <c:f>Tabelle1!$AI$5556:$AI$5828</c:f>
              <c:numCache>
                <c:formatCode>0.00</c:formatCode>
                <c:ptCount val="273"/>
                <c:pt idx="0">
                  <c:v>65.25</c:v>
                </c:pt>
                <c:pt idx="1">
                  <c:v>65.150000000000006</c:v>
                </c:pt>
                <c:pt idx="2">
                  <c:v>65.5</c:v>
                </c:pt>
                <c:pt idx="3">
                  <c:v>64.3</c:v>
                </c:pt>
                <c:pt idx="4">
                  <c:v>65.849999999999994</c:v>
                </c:pt>
                <c:pt idx="5">
                  <c:v>68.099999999999994</c:v>
                </c:pt>
                <c:pt idx="6">
                  <c:v>68.95</c:v>
                </c:pt>
                <c:pt idx="7">
                  <c:v>68.849999999999994</c:v>
                </c:pt>
                <c:pt idx="8">
                  <c:v>69.2</c:v>
                </c:pt>
                <c:pt idx="9">
                  <c:v>68.12</c:v>
                </c:pt>
                <c:pt idx="10">
                  <c:v>68.42</c:v>
                </c:pt>
                <c:pt idx="11">
                  <c:v>70.2</c:v>
                </c:pt>
                <c:pt idx="12">
                  <c:v>70.33</c:v>
                </c:pt>
                <c:pt idx="13">
                  <c:v>70.7</c:v>
                </c:pt>
                <c:pt idx="14">
                  <c:v>71.2</c:v>
                </c:pt>
                <c:pt idx="15">
                  <c:v>70.34</c:v>
                </c:pt>
                <c:pt idx="16">
                  <c:v>70.349999999999994</c:v>
                </c:pt>
                <c:pt idx="17">
                  <c:v>71</c:v>
                </c:pt>
                <c:pt idx="18">
                  <c:v>71.12</c:v>
                </c:pt>
                <c:pt idx="19">
                  <c:v>71.84</c:v>
                </c:pt>
                <c:pt idx="20">
                  <c:v>70.56</c:v>
                </c:pt>
                <c:pt idx="21">
                  <c:v>70.7</c:v>
                </c:pt>
                <c:pt idx="22">
                  <c:v>72.099999999999994</c:v>
                </c:pt>
                <c:pt idx="23">
                  <c:v>72.599999999999994</c:v>
                </c:pt>
                <c:pt idx="24">
                  <c:v>72.19</c:v>
                </c:pt>
                <c:pt idx="25">
                  <c:v>74.25</c:v>
                </c:pt>
                <c:pt idx="26">
                  <c:v>74.52</c:v>
                </c:pt>
                <c:pt idx="27">
                  <c:v>74.33</c:v>
                </c:pt>
                <c:pt idx="28">
                  <c:v>75.38</c:v>
                </c:pt>
                <c:pt idx="29">
                  <c:v>75.31</c:v>
                </c:pt>
                <c:pt idx="30">
                  <c:v>76.31</c:v>
                </c:pt>
                <c:pt idx="31">
                  <c:v>76.5</c:v>
                </c:pt>
                <c:pt idx="32">
                  <c:v>75.78</c:v>
                </c:pt>
                <c:pt idx="33">
                  <c:v>77.09</c:v>
                </c:pt>
                <c:pt idx="34">
                  <c:v>77.55</c:v>
                </c:pt>
                <c:pt idx="35">
                  <c:v>77.03</c:v>
                </c:pt>
                <c:pt idx="36">
                  <c:v>74.5</c:v>
                </c:pt>
                <c:pt idx="37">
                  <c:v>74.5</c:v>
                </c:pt>
                <c:pt idx="38">
                  <c:v>74.25</c:v>
                </c:pt>
                <c:pt idx="39">
                  <c:v>76.7</c:v>
                </c:pt>
                <c:pt idx="40">
                  <c:v>76.5</c:v>
                </c:pt>
                <c:pt idx="41">
                  <c:v>74.5</c:v>
                </c:pt>
                <c:pt idx="42">
                  <c:v>73.290000000000006</c:v>
                </c:pt>
                <c:pt idx="43">
                  <c:v>73.209999999999994</c:v>
                </c:pt>
                <c:pt idx="44">
                  <c:v>73.28</c:v>
                </c:pt>
                <c:pt idx="45">
                  <c:v>75.25</c:v>
                </c:pt>
                <c:pt idx="46">
                  <c:v>74.349999999999994</c:v>
                </c:pt>
                <c:pt idx="47">
                  <c:v>74.38</c:v>
                </c:pt>
                <c:pt idx="48">
                  <c:v>73.8</c:v>
                </c:pt>
                <c:pt idx="49">
                  <c:v>74.58</c:v>
                </c:pt>
                <c:pt idx="50">
                  <c:v>73.78</c:v>
                </c:pt>
                <c:pt idx="51">
                  <c:v>71.17</c:v>
                </c:pt>
                <c:pt idx="52">
                  <c:v>72.95</c:v>
                </c:pt>
                <c:pt idx="53">
                  <c:v>72.55</c:v>
                </c:pt>
                <c:pt idx="54">
                  <c:v>72</c:v>
                </c:pt>
                <c:pt idx="55">
                  <c:v>70.8</c:v>
                </c:pt>
                <c:pt idx="56">
                  <c:v>73.28</c:v>
                </c:pt>
                <c:pt idx="57">
                  <c:v>72.58</c:v>
                </c:pt>
                <c:pt idx="58">
                  <c:v>74.3</c:v>
                </c:pt>
                <c:pt idx="59">
                  <c:v>75.400000000000006</c:v>
                </c:pt>
                <c:pt idx="60">
                  <c:v>75.400000000000006</c:v>
                </c:pt>
                <c:pt idx="61">
                  <c:v>76.55</c:v>
                </c:pt>
                <c:pt idx="62">
                  <c:v>76.55</c:v>
                </c:pt>
                <c:pt idx="63">
                  <c:v>75.02</c:v>
                </c:pt>
                <c:pt idx="64">
                  <c:v>75.02</c:v>
                </c:pt>
                <c:pt idx="65">
                  <c:v>74.45</c:v>
                </c:pt>
                <c:pt idx="66">
                  <c:v>74.22</c:v>
                </c:pt>
                <c:pt idx="67">
                  <c:v>75.22</c:v>
                </c:pt>
                <c:pt idx="68">
                  <c:v>76.16</c:v>
                </c:pt>
                <c:pt idx="69">
                  <c:v>71.2</c:v>
                </c:pt>
                <c:pt idx="70">
                  <c:v>72.400000000000006</c:v>
                </c:pt>
                <c:pt idx="71">
                  <c:v>73.349999999999994</c:v>
                </c:pt>
                <c:pt idx="72">
                  <c:v>69.83</c:v>
                </c:pt>
                <c:pt idx="73">
                  <c:v>70.41</c:v>
                </c:pt>
                <c:pt idx="74">
                  <c:v>71.3</c:v>
                </c:pt>
                <c:pt idx="75">
                  <c:v>71</c:v>
                </c:pt>
                <c:pt idx="76">
                  <c:v>71.069999999999993</c:v>
                </c:pt>
                <c:pt idx="77">
                  <c:v>71.38</c:v>
                </c:pt>
                <c:pt idx="78">
                  <c:v>72.2</c:v>
                </c:pt>
                <c:pt idx="79">
                  <c:v>72.83</c:v>
                </c:pt>
                <c:pt idx="80">
                  <c:v>74</c:v>
                </c:pt>
                <c:pt idx="81">
                  <c:v>73.650000000000006</c:v>
                </c:pt>
                <c:pt idx="82">
                  <c:v>73.599999999999994</c:v>
                </c:pt>
                <c:pt idx="83">
                  <c:v>72.650000000000006</c:v>
                </c:pt>
                <c:pt idx="84">
                  <c:v>70.94</c:v>
                </c:pt>
                <c:pt idx="85">
                  <c:v>72.319999999999993</c:v>
                </c:pt>
                <c:pt idx="86">
                  <c:v>71.88</c:v>
                </c:pt>
                <c:pt idx="87">
                  <c:v>72.52</c:v>
                </c:pt>
                <c:pt idx="88">
                  <c:v>73.400000000000006</c:v>
                </c:pt>
                <c:pt idx="89">
                  <c:v>71.13</c:v>
                </c:pt>
                <c:pt idx="90">
                  <c:v>71.05</c:v>
                </c:pt>
                <c:pt idx="91">
                  <c:v>71.73</c:v>
                </c:pt>
                <c:pt idx="92">
                  <c:v>71.47</c:v>
                </c:pt>
                <c:pt idx="93">
                  <c:v>71.34</c:v>
                </c:pt>
                <c:pt idx="94">
                  <c:v>69.739999999999995</c:v>
                </c:pt>
                <c:pt idx="95">
                  <c:v>70.41</c:v>
                </c:pt>
                <c:pt idx="96">
                  <c:v>70.69</c:v>
                </c:pt>
                <c:pt idx="97">
                  <c:v>71.08</c:v>
                </c:pt>
                <c:pt idx="98">
                  <c:v>71.58</c:v>
                </c:pt>
                <c:pt idx="99">
                  <c:v>73.86</c:v>
                </c:pt>
                <c:pt idx="100">
                  <c:v>73.819999999999993</c:v>
                </c:pt>
                <c:pt idx="101">
                  <c:v>74.819999999999993</c:v>
                </c:pt>
                <c:pt idx="102">
                  <c:v>74.8</c:v>
                </c:pt>
                <c:pt idx="103">
                  <c:v>74.8</c:v>
                </c:pt>
                <c:pt idx="104">
                  <c:v>75.91</c:v>
                </c:pt>
                <c:pt idx="105">
                  <c:v>76.209999999999994</c:v>
                </c:pt>
                <c:pt idx="106">
                  <c:v>75.790000000000006</c:v>
                </c:pt>
                <c:pt idx="107">
                  <c:v>75.790000000000006</c:v>
                </c:pt>
                <c:pt idx="108">
                  <c:v>76.62</c:v>
                </c:pt>
                <c:pt idx="109">
                  <c:v>75.75</c:v>
                </c:pt>
                <c:pt idx="110">
                  <c:v>75.099999999999994</c:v>
                </c:pt>
                <c:pt idx="111">
                  <c:v>75.33</c:v>
                </c:pt>
                <c:pt idx="112">
                  <c:v>75.78</c:v>
                </c:pt>
                <c:pt idx="113">
                  <c:v>77.66</c:v>
                </c:pt>
                <c:pt idx="114">
                  <c:v>78.48</c:v>
                </c:pt>
                <c:pt idx="115">
                  <c:v>76.78</c:v>
                </c:pt>
                <c:pt idx="116">
                  <c:v>76.510000000000005</c:v>
                </c:pt>
                <c:pt idx="117">
                  <c:v>76.37</c:v>
                </c:pt>
                <c:pt idx="118">
                  <c:v>77.650000000000006</c:v>
                </c:pt>
                <c:pt idx="119">
                  <c:v>77.92</c:v>
                </c:pt>
                <c:pt idx="120">
                  <c:v>77.38</c:v>
                </c:pt>
                <c:pt idx="121">
                  <c:v>77.599999999999994</c:v>
                </c:pt>
                <c:pt idx="122">
                  <c:v>80.7</c:v>
                </c:pt>
                <c:pt idx="123">
                  <c:v>86.15</c:v>
                </c:pt>
                <c:pt idx="124">
                  <c:v>85.5</c:v>
                </c:pt>
                <c:pt idx="125">
                  <c:v>84.13</c:v>
                </c:pt>
                <c:pt idx="126">
                  <c:v>81.55</c:v>
                </c:pt>
                <c:pt idx="127">
                  <c:v>83.95</c:v>
                </c:pt>
                <c:pt idx="128">
                  <c:v>84.2</c:v>
                </c:pt>
                <c:pt idx="129">
                  <c:v>84.1</c:v>
                </c:pt>
                <c:pt idx="130">
                  <c:v>83.84</c:v>
                </c:pt>
                <c:pt idx="131">
                  <c:v>83.4</c:v>
                </c:pt>
                <c:pt idx="132">
                  <c:v>84.42</c:v>
                </c:pt>
                <c:pt idx="133">
                  <c:v>82.35</c:v>
                </c:pt>
                <c:pt idx="134">
                  <c:v>79.55</c:v>
                </c:pt>
                <c:pt idx="135">
                  <c:v>79.72</c:v>
                </c:pt>
                <c:pt idx="136">
                  <c:v>79.569999999999993</c:v>
                </c:pt>
                <c:pt idx="137">
                  <c:v>80.52</c:v>
                </c:pt>
                <c:pt idx="138">
                  <c:v>79.180000000000007</c:v>
                </c:pt>
                <c:pt idx="139">
                  <c:v>78.53</c:v>
                </c:pt>
                <c:pt idx="140">
                  <c:v>79</c:v>
                </c:pt>
                <c:pt idx="141">
                  <c:v>79.209999999999994</c:v>
                </c:pt>
                <c:pt idx="142">
                  <c:v>76.23</c:v>
                </c:pt>
                <c:pt idx="143">
                  <c:v>76.2</c:v>
                </c:pt>
                <c:pt idx="144">
                  <c:v>76.650000000000006</c:v>
                </c:pt>
                <c:pt idx="145">
                  <c:v>76.099999999999994</c:v>
                </c:pt>
                <c:pt idx="146">
                  <c:v>76</c:v>
                </c:pt>
                <c:pt idx="147">
                  <c:v>76.680000000000007</c:v>
                </c:pt>
                <c:pt idx="148">
                  <c:v>76.05</c:v>
                </c:pt>
                <c:pt idx="149">
                  <c:v>71.8</c:v>
                </c:pt>
                <c:pt idx="150">
                  <c:v>71.78</c:v>
                </c:pt>
                <c:pt idx="151">
                  <c:v>72.38</c:v>
                </c:pt>
                <c:pt idx="152">
                  <c:v>71.13</c:v>
                </c:pt>
                <c:pt idx="153">
                  <c:v>71.2</c:v>
                </c:pt>
                <c:pt idx="154">
                  <c:v>69.72</c:v>
                </c:pt>
                <c:pt idx="155">
                  <c:v>69.58</c:v>
                </c:pt>
                <c:pt idx="156">
                  <c:v>69.61</c:v>
                </c:pt>
                <c:pt idx="157">
                  <c:v>65.010000000000005</c:v>
                </c:pt>
                <c:pt idx="158">
                  <c:v>65.69</c:v>
                </c:pt>
                <c:pt idx="159">
                  <c:v>66.22</c:v>
                </c:pt>
                <c:pt idx="160">
                  <c:v>66.2</c:v>
                </c:pt>
                <c:pt idx="161">
                  <c:v>66.599999999999994</c:v>
                </c:pt>
                <c:pt idx="162">
                  <c:v>62.24</c:v>
                </c:pt>
                <c:pt idx="163">
                  <c:v>63.36</c:v>
                </c:pt>
                <c:pt idx="164">
                  <c:v>63.36</c:v>
                </c:pt>
                <c:pt idx="165">
                  <c:v>58.7</c:v>
                </c:pt>
                <c:pt idx="166">
                  <c:v>60.17</c:v>
                </c:pt>
                <c:pt idx="167">
                  <c:v>59.52</c:v>
                </c:pt>
                <c:pt idx="168">
                  <c:v>58.6</c:v>
                </c:pt>
                <c:pt idx="169">
                  <c:v>59.55</c:v>
                </c:pt>
                <c:pt idx="170">
                  <c:v>58.98</c:v>
                </c:pt>
                <c:pt idx="171">
                  <c:v>61.25</c:v>
                </c:pt>
                <c:pt idx="172">
                  <c:v>61.39</c:v>
                </c:pt>
                <c:pt idx="173">
                  <c:v>60.52</c:v>
                </c:pt>
                <c:pt idx="174">
                  <c:v>59.3</c:v>
                </c:pt>
                <c:pt idx="175">
                  <c:v>60.57</c:v>
                </c:pt>
                <c:pt idx="176">
                  <c:v>58.69</c:v>
                </c:pt>
                <c:pt idx="177">
                  <c:v>58.9</c:v>
                </c:pt>
                <c:pt idx="178">
                  <c:v>58.95</c:v>
                </c:pt>
                <c:pt idx="179">
                  <c:v>60.45</c:v>
                </c:pt>
                <c:pt idx="180">
                  <c:v>59.3</c:v>
                </c:pt>
                <c:pt idx="181">
                  <c:v>58.75</c:v>
                </c:pt>
                <c:pt idx="182">
                  <c:v>55.23</c:v>
                </c:pt>
                <c:pt idx="183">
                  <c:v>56.62</c:v>
                </c:pt>
                <c:pt idx="184">
                  <c:v>54.3</c:v>
                </c:pt>
                <c:pt idx="185">
                  <c:v>53.8</c:v>
                </c:pt>
                <c:pt idx="186">
                  <c:v>50.1</c:v>
                </c:pt>
                <c:pt idx="187">
                  <c:v>51.85</c:v>
                </c:pt>
                <c:pt idx="188">
                  <c:v>52.49</c:v>
                </c:pt>
                <c:pt idx="189">
                  <c:v>53.19</c:v>
                </c:pt>
                <c:pt idx="190">
                  <c:v>54.3</c:v>
                </c:pt>
                <c:pt idx="191">
                  <c:v>55.2</c:v>
                </c:pt>
                <c:pt idx="192">
                  <c:v>56</c:v>
                </c:pt>
                <c:pt idx="193">
                  <c:v>56.27</c:v>
                </c:pt>
                <c:pt idx="194">
                  <c:v>57.63</c:v>
                </c:pt>
                <c:pt idx="195">
                  <c:v>60.5</c:v>
                </c:pt>
                <c:pt idx="196">
                  <c:v>61.01</c:v>
                </c:pt>
                <c:pt idx="197">
                  <c:v>59.95</c:v>
                </c:pt>
                <c:pt idx="198">
                  <c:v>58.78</c:v>
                </c:pt>
                <c:pt idx="199">
                  <c:v>60.24</c:v>
                </c:pt>
                <c:pt idx="200">
                  <c:v>60.9</c:v>
                </c:pt>
                <c:pt idx="201">
                  <c:v>60.8</c:v>
                </c:pt>
                <c:pt idx="202">
                  <c:v>62.55</c:v>
                </c:pt>
                <c:pt idx="203">
                  <c:v>62.55</c:v>
                </c:pt>
                <c:pt idx="204">
                  <c:v>61.15</c:v>
                </c:pt>
                <c:pt idx="205">
                  <c:v>60.94</c:v>
                </c:pt>
                <c:pt idx="206">
                  <c:v>61.07</c:v>
                </c:pt>
                <c:pt idx="207">
                  <c:v>61.51</c:v>
                </c:pt>
                <c:pt idx="208">
                  <c:v>59.65</c:v>
                </c:pt>
                <c:pt idx="209">
                  <c:v>60.93</c:v>
                </c:pt>
                <c:pt idx="210">
                  <c:v>61.28</c:v>
                </c:pt>
                <c:pt idx="211">
                  <c:v>60.79</c:v>
                </c:pt>
                <c:pt idx="212">
                  <c:v>63.15</c:v>
                </c:pt>
                <c:pt idx="213">
                  <c:v>62.91</c:v>
                </c:pt>
                <c:pt idx="214">
                  <c:v>62.2</c:v>
                </c:pt>
                <c:pt idx="215">
                  <c:v>62.77</c:v>
                </c:pt>
                <c:pt idx="216">
                  <c:v>62.05</c:v>
                </c:pt>
                <c:pt idx="217">
                  <c:v>62.42</c:v>
                </c:pt>
                <c:pt idx="218">
                  <c:v>61.85</c:v>
                </c:pt>
                <c:pt idx="219">
                  <c:v>62.92</c:v>
                </c:pt>
                <c:pt idx="220">
                  <c:v>64.13</c:v>
                </c:pt>
                <c:pt idx="221">
                  <c:v>65.569999999999993</c:v>
                </c:pt>
                <c:pt idx="222">
                  <c:v>66.73</c:v>
                </c:pt>
                <c:pt idx="223">
                  <c:v>66.73</c:v>
                </c:pt>
                <c:pt idx="224">
                  <c:v>66.5</c:v>
                </c:pt>
                <c:pt idx="225">
                  <c:v>67.180000000000007</c:v>
                </c:pt>
                <c:pt idx="226">
                  <c:v>67.27</c:v>
                </c:pt>
                <c:pt idx="227">
                  <c:v>67.27</c:v>
                </c:pt>
                <c:pt idx="228">
                  <c:v>64.900000000000006</c:v>
                </c:pt>
                <c:pt idx="229">
                  <c:v>65.400000000000006</c:v>
                </c:pt>
                <c:pt idx="230">
                  <c:v>66.599999999999994</c:v>
                </c:pt>
                <c:pt idx="231">
                  <c:v>66.150000000000006</c:v>
                </c:pt>
                <c:pt idx="232">
                  <c:v>64.92</c:v>
                </c:pt>
                <c:pt idx="233">
                  <c:v>65.64</c:v>
                </c:pt>
                <c:pt idx="234">
                  <c:v>66</c:v>
                </c:pt>
                <c:pt idx="235">
                  <c:v>66.3</c:v>
                </c:pt>
                <c:pt idx="236">
                  <c:v>66.650000000000006</c:v>
                </c:pt>
                <c:pt idx="237">
                  <c:v>66.05</c:v>
                </c:pt>
                <c:pt idx="238">
                  <c:v>66.900000000000006</c:v>
                </c:pt>
                <c:pt idx="239">
                  <c:v>67.12</c:v>
                </c:pt>
                <c:pt idx="240">
                  <c:v>67.95</c:v>
                </c:pt>
                <c:pt idx="241">
                  <c:v>67.53</c:v>
                </c:pt>
                <c:pt idx="242">
                  <c:v>67.31</c:v>
                </c:pt>
                <c:pt idx="243">
                  <c:v>67.59</c:v>
                </c:pt>
                <c:pt idx="244">
                  <c:v>67.48</c:v>
                </c:pt>
                <c:pt idx="245">
                  <c:v>68.319999999999993</c:v>
                </c:pt>
                <c:pt idx="246">
                  <c:v>67.55</c:v>
                </c:pt>
                <c:pt idx="247">
                  <c:v>66.83</c:v>
                </c:pt>
                <c:pt idx="248">
                  <c:v>66.900000000000006</c:v>
                </c:pt>
                <c:pt idx="249">
                  <c:v>67.510000000000005</c:v>
                </c:pt>
                <c:pt idx="250">
                  <c:v>67.03</c:v>
                </c:pt>
                <c:pt idx="251">
                  <c:v>66.97</c:v>
                </c:pt>
                <c:pt idx="252">
                  <c:v>67.349999999999994</c:v>
                </c:pt>
                <c:pt idx="253">
                  <c:v>68.78</c:v>
                </c:pt>
                <c:pt idx="254">
                  <c:v>69.17</c:v>
                </c:pt>
                <c:pt idx="255">
                  <c:v>69.040000000000006</c:v>
                </c:pt>
                <c:pt idx="256">
                  <c:v>69.180000000000007</c:v>
                </c:pt>
                <c:pt idx="257">
                  <c:v>70.150000000000006</c:v>
                </c:pt>
                <c:pt idx="258">
                  <c:v>70.7</c:v>
                </c:pt>
                <c:pt idx="259">
                  <c:v>70.3</c:v>
                </c:pt>
                <c:pt idx="260">
                  <c:v>71.180000000000007</c:v>
                </c:pt>
                <c:pt idx="261">
                  <c:v>71.180000000000007</c:v>
                </c:pt>
                <c:pt idx="262">
                  <c:v>70.62</c:v>
                </c:pt>
                <c:pt idx="263">
                  <c:v>70.36</c:v>
                </c:pt>
                <c:pt idx="264">
                  <c:v>71.319999999999993</c:v>
                </c:pt>
                <c:pt idx="265">
                  <c:v>71.08</c:v>
                </c:pt>
                <c:pt idx="266">
                  <c:v>71.75</c:v>
                </c:pt>
                <c:pt idx="267">
                  <c:v>74.180000000000007</c:v>
                </c:pt>
                <c:pt idx="268">
                  <c:v>74.25</c:v>
                </c:pt>
                <c:pt idx="269">
                  <c:v>73.599999999999994</c:v>
                </c:pt>
                <c:pt idx="270">
                  <c:v>71.75</c:v>
                </c:pt>
                <c:pt idx="271">
                  <c:v>71.680000000000007</c:v>
                </c:pt>
                <c:pt idx="272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52-4B40-84C7-C45A4C2F27DE}"/>
            </c:ext>
          </c:extLst>
        </c:ser>
        <c:ser>
          <c:idx val="33"/>
          <c:order val="1"/>
          <c:tx>
            <c:strRef>
              <c:f>Tabelle1!$AJ$1</c:f>
              <c:strCache>
                <c:ptCount val="1"/>
                <c:pt idx="0">
                  <c:v>Brent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ymbol val="none"/>
          </c:marker>
          <c:cat>
            <c:numRef>
              <c:f>Tabelle1!$A$5556:$A$5828</c:f>
              <c:numCache>
                <c:formatCode>m/d/yyyy</c:formatCode>
                <c:ptCount val="273"/>
                <c:pt idx="0">
                  <c:v>43193</c:v>
                </c:pt>
                <c:pt idx="1">
                  <c:v>43194</c:v>
                </c:pt>
                <c:pt idx="2">
                  <c:v>43195</c:v>
                </c:pt>
                <c:pt idx="3">
                  <c:v>43196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43206</c:v>
                </c:pt>
                <c:pt idx="10">
                  <c:v>43207</c:v>
                </c:pt>
                <c:pt idx="11">
                  <c:v>43208</c:v>
                </c:pt>
                <c:pt idx="12">
                  <c:v>43209</c:v>
                </c:pt>
                <c:pt idx="13">
                  <c:v>43210</c:v>
                </c:pt>
                <c:pt idx="14">
                  <c:v>43213</c:v>
                </c:pt>
                <c:pt idx="15">
                  <c:v>43214</c:v>
                </c:pt>
                <c:pt idx="16">
                  <c:v>43215</c:v>
                </c:pt>
                <c:pt idx="17">
                  <c:v>43216</c:v>
                </c:pt>
                <c:pt idx="18">
                  <c:v>43217</c:v>
                </c:pt>
                <c:pt idx="19">
                  <c:v>43220</c:v>
                </c:pt>
                <c:pt idx="20">
                  <c:v>43222</c:v>
                </c:pt>
                <c:pt idx="21">
                  <c:v>43223</c:v>
                </c:pt>
                <c:pt idx="22">
                  <c:v>43224</c:v>
                </c:pt>
                <c:pt idx="23">
                  <c:v>43227</c:v>
                </c:pt>
                <c:pt idx="24">
                  <c:v>43228</c:v>
                </c:pt>
                <c:pt idx="25">
                  <c:v>43229</c:v>
                </c:pt>
                <c:pt idx="26">
                  <c:v>43230</c:v>
                </c:pt>
                <c:pt idx="27">
                  <c:v>43231</c:v>
                </c:pt>
                <c:pt idx="28">
                  <c:v>43234</c:v>
                </c:pt>
                <c:pt idx="29">
                  <c:v>43235</c:v>
                </c:pt>
                <c:pt idx="30">
                  <c:v>43236</c:v>
                </c:pt>
                <c:pt idx="31">
                  <c:v>43237</c:v>
                </c:pt>
                <c:pt idx="32">
                  <c:v>43238</c:v>
                </c:pt>
                <c:pt idx="33">
                  <c:v>43242</c:v>
                </c:pt>
                <c:pt idx="34">
                  <c:v>43243</c:v>
                </c:pt>
                <c:pt idx="35">
                  <c:v>43244</c:v>
                </c:pt>
                <c:pt idx="36">
                  <c:v>43245</c:v>
                </c:pt>
                <c:pt idx="37">
                  <c:v>43248</c:v>
                </c:pt>
                <c:pt idx="38">
                  <c:v>43249</c:v>
                </c:pt>
                <c:pt idx="39">
                  <c:v>43250</c:v>
                </c:pt>
                <c:pt idx="40">
                  <c:v>43251</c:v>
                </c:pt>
                <c:pt idx="41">
                  <c:v>43252</c:v>
                </c:pt>
                <c:pt idx="42">
                  <c:v>43255</c:v>
                </c:pt>
                <c:pt idx="43">
                  <c:v>43256</c:v>
                </c:pt>
                <c:pt idx="44">
                  <c:v>43257</c:v>
                </c:pt>
                <c:pt idx="45">
                  <c:v>43258</c:v>
                </c:pt>
                <c:pt idx="46">
                  <c:v>43259</c:v>
                </c:pt>
                <c:pt idx="47">
                  <c:v>43262</c:v>
                </c:pt>
                <c:pt idx="48">
                  <c:v>43263</c:v>
                </c:pt>
                <c:pt idx="49">
                  <c:v>43264</c:v>
                </c:pt>
                <c:pt idx="50">
                  <c:v>43265</c:v>
                </c:pt>
                <c:pt idx="51">
                  <c:v>43266</c:v>
                </c:pt>
                <c:pt idx="52">
                  <c:v>43269</c:v>
                </c:pt>
                <c:pt idx="53">
                  <c:v>43270</c:v>
                </c:pt>
                <c:pt idx="54">
                  <c:v>43271</c:v>
                </c:pt>
                <c:pt idx="55">
                  <c:v>43272</c:v>
                </c:pt>
                <c:pt idx="56">
                  <c:v>43273</c:v>
                </c:pt>
                <c:pt idx="57">
                  <c:v>43276</c:v>
                </c:pt>
                <c:pt idx="58">
                  <c:v>43277</c:v>
                </c:pt>
                <c:pt idx="59">
                  <c:v>43278</c:v>
                </c:pt>
                <c:pt idx="60">
                  <c:v>43279</c:v>
                </c:pt>
                <c:pt idx="61">
                  <c:v>43280</c:v>
                </c:pt>
                <c:pt idx="62">
                  <c:v>43283</c:v>
                </c:pt>
                <c:pt idx="63">
                  <c:v>43284</c:v>
                </c:pt>
                <c:pt idx="64">
                  <c:v>43285</c:v>
                </c:pt>
                <c:pt idx="65">
                  <c:v>43286</c:v>
                </c:pt>
                <c:pt idx="66">
                  <c:v>43287</c:v>
                </c:pt>
                <c:pt idx="67">
                  <c:v>43290</c:v>
                </c:pt>
                <c:pt idx="68">
                  <c:v>43291</c:v>
                </c:pt>
                <c:pt idx="69">
                  <c:v>43292</c:v>
                </c:pt>
                <c:pt idx="70">
                  <c:v>43293</c:v>
                </c:pt>
                <c:pt idx="71">
                  <c:v>43294</c:v>
                </c:pt>
                <c:pt idx="72">
                  <c:v>43297</c:v>
                </c:pt>
                <c:pt idx="73">
                  <c:v>43298</c:v>
                </c:pt>
                <c:pt idx="74">
                  <c:v>43299</c:v>
                </c:pt>
                <c:pt idx="75">
                  <c:v>43300</c:v>
                </c:pt>
                <c:pt idx="76">
                  <c:v>43301</c:v>
                </c:pt>
                <c:pt idx="77">
                  <c:v>43304</c:v>
                </c:pt>
                <c:pt idx="78">
                  <c:v>43305</c:v>
                </c:pt>
                <c:pt idx="79">
                  <c:v>43306</c:v>
                </c:pt>
                <c:pt idx="80">
                  <c:v>43307</c:v>
                </c:pt>
                <c:pt idx="81">
                  <c:v>43308</c:v>
                </c:pt>
                <c:pt idx="82">
                  <c:v>43311</c:v>
                </c:pt>
                <c:pt idx="83">
                  <c:v>43312</c:v>
                </c:pt>
                <c:pt idx="84">
                  <c:v>43313</c:v>
                </c:pt>
                <c:pt idx="85">
                  <c:v>43314</c:v>
                </c:pt>
                <c:pt idx="86">
                  <c:v>43315</c:v>
                </c:pt>
                <c:pt idx="87">
                  <c:v>43318</c:v>
                </c:pt>
                <c:pt idx="88">
                  <c:v>43319</c:v>
                </c:pt>
                <c:pt idx="89">
                  <c:v>43320</c:v>
                </c:pt>
                <c:pt idx="90">
                  <c:v>43321</c:v>
                </c:pt>
                <c:pt idx="91">
                  <c:v>43322</c:v>
                </c:pt>
                <c:pt idx="92">
                  <c:v>43325</c:v>
                </c:pt>
                <c:pt idx="93">
                  <c:v>43326</c:v>
                </c:pt>
                <c:pt idx="94">
                  <c:v>43327</c:v>
                </c:pt>
                <c:pt idx="95">
                  <c:v>43328</c:v>
                </c:pt>
                <c:pt idx="96">
                  <c:v>43329</c:v>
                </c:pt>
                <c:pt idx="97">
                  <c:v>43332</c:v>
                </c:pt>
                <c:pt idx="98">
                  <c:v>43333</c:v>
                </c:pt>
                <c:pt idx="99">
                  <c:v>43334</c:v>
                </c:pt>
                <c:pt idx="100">
                  <c:v>43335</c:v>
                </c:pt>
                <c:pt idx="101">
                  <c:v>43336</c:v>
                </c:pt>
                <c:pt idx="102">
                  <c:v>43339</c:v>
                </c:pt>
                <c:pt idx="103">
                  <c:v>43340</c:v>
                </c:pt>
                <c:pt idx="104">
                  <c:v>43341</c:v>
                </c:pt>
                <c:pt idx="105">
                  <c:v>43342</c:v>
                </c:pt>
                <c:pt idx="106">
                  <c:v>43343</c:v>
                </c:pt>
                <c:pt idx="107">
                  <c:v>43346</c:v>
                </c:pt>
                <c:pt idx="108">
                  <c:v>43347</c:v>
                </c:pt>
                <c:pt idx="109">
                  <c:v>43348</c:v>
                </c:pt>
                <c:pt idx="110">
                  <c:v>43349</c:v>
                </c:pt>
                <c:pt idx="111">
                  <c:v>43350</c:v>
                </c:pt>
                <c:pt idx="112">
                  <c:v>43353</c:v>
                </c:pt>
                <c:pt idx="113">
                  <c:v>43354</c:v>
                </c:pt>
                <c:pt idx="114">
                  <c:v>43355</c:v>
                </c:pt>
                <c:pt idx="115">
                  <c:v>43356</c:v>
                </c:pt>
                <c:pt idx="116">
                  <c:v>43357</c:v>
                </c:pt>
                <c:pt idx="117">
                  <c:v>43360</c:v>
                </c:pt>
                <c:pt idx="118">
                  <c:v>43361</c:v>
                </c:pt>
                <c:pt idx="119">
                  <c:v>43362</c:v>
                </c:pt>
                <c:pt idx="120">
                  <c:v>43363</c:v>
                </c:pt>
                <c:pt idx="121">
                  <c:v>43364</c:v>
                </c:pt>
                <c:pt idx="122">
                  <c:v>43367</c:v>
                </c:pt>
                <c:pt idx="123">
                  <c:v>43368</c:v>
                </c:pt>
                <c:pt idx="124">
                  <c:v>43369</c:v>
                </c:pt>
                <c:pt idx="125">
                  <c:v>43370</c:v>
                </c:pt>
                <c:pt idx="126">
                  <c:v>43371</c:v>
                </c:pt>
                <c:pt idx="127">
                  <c:v>43374</c:v>
                </c:pt>
                <c:pt idx="128">
                  <c:v>43375</c:v>
                </c:pt>
                <c:pt idx="129">
                  <c:v>43377</c:v>
                </c:pt>
                <c:pt idx="130">
                  <c:v>43378</c:v>
                </c:pt>
                <c:pt idx="131">
                  <c:v>43381</c:v>
                </c:pt>
                <c:pt idx="132">
                  <c:v>43382</c:v>
                </c:pt>
                <c:pt idx="133">
                  <c:v>43383</c:v>
                </c:pt>
                <c:pt idx="134">
                  <c:v>43384</c:v>
                </c:pt>
                <c:pt idx="135">
                  <c:v>43385</c:v>
                </c:pt>
                <c:pt idx="136">
                  <c:v>43388</c:v>
                </c:pt>
                <c:pt idx="137">
                  <c:v>43389</c:v>
                </c:pt>
                <c:pt idx="138">
                  <c:v>43390</c:v>
                </c:pt>
                <c:pt idx="139">
                  <c:v>43391</c:v>
                </c:pt>
                <c:pt idx="140">
                  <c:v>43392</c:v>
                </c:pt>
                <c:pt idx="141">
                  <c:v>43395</c:v>
                </c:pt>
                <c:pt idx="142">
                  <c:v>43396</c:v>
                </c:pt>
                <c:pt idx="143">
                  <c:v>43397</c:v>
                </c:pt>
                <c:pt idx="144">
                  <c:v>43398</c:v>
                </c:pt>
                <c:pt idx="145">
                  <c:v>43399</c:v>
                </c:pt>
                <c:pt idx="146">
                  <c:v>43402</c:v>
                </c:pt>
                <c:pt idx="147">
                  <c:v>43403</c:v>
                </c:pt>
                <c:pt idx="148">
                  <c:v>43404</c:v>
                </c:pt>
                <c:pt idx="149">
                  <c:v>43405</c:v>
                </c:pt>
                <c:pt idx="150">
                  <c:v>43406</c:v>
                </c:pt>
                <c:pt idx="151">
                  <c:v>43409</c:v>
                </c:pt>
                <c:pt idx="152">
                  <c:v>43410</c:v>
                </c:pt>
                <c:pt idx="153">
                  <c:v>43411</c:v>
                </c:pt>
                <c:pt idx="154">
                  <c:v>43412</c:v>
                </c:pt>
                <c:pt idx="155">
                  <c:v>43413</c:v>
                </c:pt>
                <c:pt idx="156">
                  <c:v>43416</c:v>
                </c:pt>
                <c:pt idx="157">
                  <c:v>43417</c:v>
                </c:pt>
                <c:pt idx="158">
                  <c:v>43418</c:v>
                </c:pt>
                <c:pt idx="159">
                  <c:v>43419</c:v>
                </c:pt>
                <c:pt idx="160">
                  <c:v>43420</c:v>
                </c:pt>
                <c:pt idx="161">
                  <c:v>43423</c:v>
                </c:pt>
                <c:pt idx="162">
                  <c:v>43424</c:v>
                </c:pt>
                <c:pt idx="163">
                  <c:v>43425</c:v>
                </c:pt>
                <c:pt idx="164">
                  <c:v>43426</c:v>
                </c:pt>
                <c:pt idx="165">
                  <c:v>43427</c:v>
                </c:pt>
                <c:pt idx="166">
                  <c:v>43430</c:v>
                </c:pt>
                <c:pt idx="167">
                  <c:v>43431</c:v>
                </c:pt>
                <c:pt idx="168">
                  <c:v>43432</c:v>
                </c:pt>
                <c:pt idx="169">
                  <c:v>43433</c:v>
                </c:pt>
                <c:pt idx="170">
                  <c:v>43434</c:v>
                </c:pt>
                <c:pt idx="171">
                  <c:v>43437</c:v>
                </c:pt>
                <c:pt idx="172">
                  <c:v>43438</c:v>
                </c:pt>
                <c:pt idx="173">
                  <c:v>43439</c:v>
                </c:pt>
                <c:pt idx="174">
                  <c:v>43440</c:v>
                </c:pt>
                <c:pt idx="175">
                  <c:v>43441</c:v>
                </c:pt>
                <c:pt idx="176">
                  <c:v>43444</c:v>
                </c:pt>
                <c:pt idx="177">
                  <c:v>43445</c:v>
                </c:pt>
                <c:pt idx="178">
                  <c:v>43446</c:v>
                </c:pt>
                <c:pt idx="179">
                  <c:v>43447</c:v>
                </c:pt>
                <c:pt idx="180">
                  <c:v>43448</c:v>
                </c:pt>
                <c:pt idx="181">
                  <c:v>43451</c:v>
                </c:pt>
                <c:pt idx="182">
                  <c:v>43452</c:v>
                </c:pt>
                <c:pt idx="183">
                  <c:v>43453</c:v>
                </c:pt>
                <c:pt idx="184">
                  <c:v>43454</c:v>
                </c:pt>
                <c:pt idx="185">
                  <c:v>43455</c:v>
                </c:pt>
                <c:pt idx="186">
                  <c:v>43458</c:v>
                </c:pt>
                <c:pt idx="187">
                  <c:v>43461</c:v>
                </c:pt>
                <c:pt idx="188">
                  <c:v>43462</c:v>
                </c:pt>
                <c:pt idx="189">
                  <c:v>43465</c:v>
                </c:pt>
                <c:pt idx="190">
                  <c:v>43467</c:v>
                </c:pt>
                <c:pt idx="191">
                  <c:v>43468</c:v>
                </c:pt>
                <c:pt idx="192">
                  <c:v>43469</c:v>
                </c:pt>
                <c:pt idx="193">
                  <c:v>43472</c:v>
                </c:pt>
                <c:pt idx="194">
                  <c:v>43473</c:v>
                </c:pt>
                <c:pt idx="195">
                  <c:v>43474</c:v>
                </c:pt>
                <c:pt idx="196">
                  <c:v>43475</c:v>
                </c:pt>
                <c:pt idx="197">
                  <c:v>43476</c:v>
                </c:pt>
                <c:pt idx="198">
                  <c:v>43479</c:v>
                </c:pt>
                <c:pt idx="199">
                  <c:v>43480</c:v>
                </c:pt>
                <c:pt idx="200">
                  <c:v>43481</c:v>
                </c:pt>
                <c:pt idx="201">
                  <c:v>43482</c:v>
                </c:pt>
                <c:pt idx="202">
                  <c:v>43483</c:v>
                </c:pt>
                <c:pt idx="203">
                  <c:v>43486</c:v>
                </c:pt>
                <c:pt idx="204">
                  <c:v>43487</c:v>
                </c:pt>
                <c:pt idx="205">
                  <c:v>43488</c:v>
                </c:pt>
                <c:pt idx="206">
                  <c:v>43489</c:v>
                </c:pt>
                <c:pt idx="207">
                  <c:v>43490</c:v>
                </c:pt>
                <c:pt idx="208">
                  <c:v>43493</c:v>
                </c:pt>
                <c:pt idx="209">
                  <c:v>43494</c:v>
                </c:pt>
                <c:pt idx="210">
                  <c:v>43495</c:v>
                </c:pt>
                <c:pt idx="211">
                  <c:v>43496</c:v>
                </c:pt>
                <c:pt idx="212">
                  <c:v>43497</c:v>
                </c:pt>
                <c:pt idx="213">
                  <c:v>43500</c:v>
                </c:pt>
                <c:pt idx="214">
                  <c:v>43501</c:v>
                </c:pt>
                <c:pt idx="215">
                  <c:v>43502</c:v>
                </c:pt>
                <c:pt idx="216">
                  <c:v>43503</c:v>
                </c:pt>
                <c:pt idx="217">
                  <c:v>43504</c:v>
                </c:pt>
                <c:pt idx="218">
                  <c:v>43507</c:v>
                </c:pt>
                <c:pt idx="219">
                  <c:v>43508</c:v>
                </c:pt>
                <c:pt idx="220">
                  <c:v>43509</c:v>
                </c:pt>
                <c:pt idx="221">
                  <c:v>43510</c:v>
                </c:pt>
                <c:pt idx="222">
                  <c:v>43511</c:v>
                </c:pt>
                <c:pt idx="223">
                  <c:v>43514</c:v>
                </c:pt>
                <c:pt idx="224">
                  <c:v>43515</c:v>
                </c:pt>
                <c:pt idx="225">
                  <c:v>43516</c:v>
                </c:pt>
                <c:pt idx="226">
                  <c:v>43517</c:v>
                </c:pt>
                <c:pt idx="227">
                  <c:v>43518</c:v>
                </c:pt>
                <c:pt idx="228">
                  <c:v>43521</c:v>
                </c:pt>
                <c:pt idx="229">
                  <c:v>43522</c:v>
                </c:pt>
                <c:pt idx="230">
                  <c:v>43523</c:v>
                </c:pt>
                <c:pt idx="231">
                  <c:v>43524</c:v>
                </c:pt>
                <c:pt idx="232">
                  <c:v>43525</c:v>
                </c:pt>
                <c:pt idx="233">
                  <c:v>43528</c:v>
                </c:pt>
                <c:pt idx="234">
                  <c:v>43529</c:v>
                </c:pt>
                <c:pt idx="235">
                  <c:v>43530</c:v>
                </c:pt>
                <c:pt idx="236">
                  <c:v>43531</c:v>
                </c:pt>
                <c:pt idx="237">
                  <c:v>43532</c:v>
                </c:pt>
                <c:pt idx="238">
                  <c:v>43535</c:v>
                </c:pt>
                <c:pt idx="239">
                  <c:v>43536</c:v>
                </c:pt>
                <c:pt idx="240">
                  <c:v>43537</c:v>
                </c:pt>
                <c:pt idx="241">
                  <c:v>43538</c:v>
                </c:pt>
                <c:pt idx="242">
                  <c:v>43539</c:v>
                </c:pt>
                <c:pt idx="243">
                  <c:v>43542</c:v>
                </c:pt>
                <c:pt idx="244">
                  <c:v>43543</c:v>
                </c:pt>
                <c:pt idx="245">
                  <c:v>43544</c:v>
                </c:pt>
                <c:pt idx="246">
                  <c:v>43545</c:v>
                </c:pt>
                <c:pt idx="247">
                  <c:v>43546</c:v>
                </c:pt>
                <c:pt idx="248">
                  <c:v>43549</c:v>
                </c:pt>
                <c:pt idx="249">
                  <c:v>43550</c:v>
                </c:pt>
                <c:pt idx="250">
                  <c:v>43551</c:v>
                </c:pt>
                <c:pt idx="251">
                  <c:v>43552</c:v>
                </c:pt>
                <c:pt idx="252">
                  <c:v>43553</c:v>
                </c:pt>
                <c:pt idx="253">
                  <c:v>43556</c:v>
                </c:pt>
                <c:pt idx="254">
                  <c:v>43557</c:v>
                </c:pt>
                <c:pt idx="255">
                  <c:v>43558</c:v>
                </c:pt>
                <c:pt idx="256">
                  <c:v>43559</c:v>
                </c:pt>
                <c:pt idx="257">
                  <c:v>43560</c:v>
                </c:pt>
                <c:pt idx="258">
                  <c:v>43563</c:v>
                </c:pt>
                <c:pt idx="259">
                  <c:v>43564</c:v>
                </c:pt>
                <c:pt idx="260">
                  <c:v>43565</c:v>
                </c:pt>
                <c:pt idx="261">
                  <c:v>43566</c:v>
                </c:pt>
                <c:pt idx="262">
                  <c:v>43567</c:v>
                </c:pt>
                <c:pt idx="263">
                  <c:v>43570</c:v>
                </c:pt>
                <c:pt idx="264">
                  <c:v>43571</c:v>
                </c:pt>
                <c:pt idx="265">
                  <c:v>43572</c:v>
                </c:pt>
                <c:pt idx="266">
                  <c:v>43573</c:v>
                </c:pt>
                <c:pt idx="267">
                  <c:v>43578</c:v>
                </c:pt>
                <c:pt idx="268">
                  <c:v>43579</c:v>
                </c:pt>
                <c:pt idx="269">
                  <c:v>43580</c:v>
                </c:pt>
                <c:pt idx="270">
                  <c:v>43581</c:v>
                </c:pt>
                <c:pt idx="271">
                  <c:v>43584</c:v>
                </c:pt>
                <c:pt idx="272">
                  <c:v>43585</c:v>
                </c:pt>
              </c:numCache>
            </c:numRef>
          </c:cat>
          <c:val>
            <c:numRef>
              <c:f>Tabelle1!$AJ$5556:$AJ$5828</c:f>
              <c:numCache>
                <c:formatCode>0.00</c:formatCode>
                <c:ptCount val="273"/>
                <c:pt idx="0">
                  <c:v>68.14</c:v>
                </c:pt>
                <c:pt idx="1">
                  <c:v>68.25</c:v>
                </c:pt>
                <c:pt idx="2">
                  <c:v>68.47</c:v>
                </c:pt>
                <c:pt idx="3">
                  <c:v>67</c:v>
                </c:pt>
                <c:pt idx="4">
                  <c:v>68.55</c:v>
                </c:pt>
                <c:pt idx="5">
                  <c:v>70.989999999999995</c:v>
                </c:pt>
                <c:pt idx="6">
                  <c:v>71.92</c:v>
                </c:pt>
                <c:pt idx="7">
                  <c:v>72.14</c:v>
                </c:pt>
                <c:pt idx="8">
                  <c:v>72.540000000000006</c:v>
                </c:pt>
                <c:pt idx="9">
                  <c:v>71.55</c:v>
                </c:pt>
                <c:pt idx="10">
                  <c:v>71.67</c:v>
                </c:pt>
                <c:pt idx="11">
                  <c:v>73.739999999999995</c:v>
                </c:pt>
                <c:pt idx="12">
                  <c:v>73.569999999999993</c:v>
                </c:pt>
                <c:pt idx="13">
                  <c:v>73.61</c:v>
                </c:pt>
                <c:pt idx="14">
                  <c:v>75.010000000000005</c:v>
                </c:pt>
                <c:pt idx="15">
                  <c:v>73.849999999999994</c:v>
                </c:pt>
                <c:pt idx="16">
                  <c:v>74.040000000000006</c:v>
                </c:pt>
                <c:pt idx="17">
                  <c:v>74.680000000000007</c:v>
                </c:pt>
                <c:pt idx="18">
                  <c:v>74.39</c:v>
                </c:pt>
                <c:pt idx="19">
                  <c:v>74.61</c:v>
                </c:pt>
                <c:pt idx="20">
                  <c:v>73.05</c:v>
                </c:pt>
                <c:pt idx="21">
                  <c:v>73.66</c:v>
                </c:pt>
                <c:pt idx="22">
                  <c:v>74.94</c:v>
                </c:pt>
                <c:pt idx="23">
                  <c:v>75.5</c:v>
                </c:pt>
                <c:pt idx="24">
                  <c:v>75.94</c:v>
                </c:pt>
                <c:pt idx="25">
                  <c:v>77.33</c:v>
                </c:pt>
                <c:pt idx="26">
                  <c:v>77.47</c:v>
                </c:pt>
                <c:pt idx="27">
                  <c:v>76.95</c:v>
                </c:pt>
                <c:pt idx="28">
                  <c:v>78.459999999999994</c:v>
                </c:pt>
                <c:pt idx="29">
                  <c:v>78.099999999999994</c:v>
                </c:pt>
                <c:pt idx="30">
                  <c:v>79.3</c:v>
                </c:pt>
                <c:pt idx="31">
                  <c:v>79.510000000000005</c:v>
                </c:pt>
                <c:pt idx="32">
                  <c:v>78.62</c:v>
                </c:pt>
                <c:pt idx="33">
                  <c:v>79.41</c:v>
                </c:pt>
                <c:pt idx="34">
                  <c:v>79.64</c:v>
                </c:pt>
                <c:pt idx="35">
                  <c:v>78.8</c:v>
                </c:pt>
                <c:pt idx="36">
                  <c:v>78.8</c:v>
                </c:pt>
                <c:pt idx="37">
                  <c:v>75.290000000000006</c:v>
                </c:pt>
                <c:pt idx="38">
                  <c:v>75.400000000000006</c:v>
                </c:pt>
                <c:pt idx="39">
                  <c:v>77.84</c:v>
                </c:pt>
                <c:pt idx="40">
                  <c:v>77.58</c:v>
                </c:pt>
                <c:pt idx="41">
                  <c:v>76.569999999999993</c:v>
                </c:pt>
                <c:pt idx="42">
                  <c:v>75.349999999999994</c:v>
                </c:pt>
                <c:pt idx="43">
                  <c:v>74.95</c:v>
                </c:pt>
                <c:pt idx="44">
                  <c:v>75.8</c:v>
                </c:pt>
                <c:pt idx="45">
                  <c:v>77.42</c:v>
                </c:pt>
                <c:pt idx="46">
                  <c:v>76.37</c:v>
                </c:pt>
                <c:pt idx="47">
                  <c:v>76.349999999999994</c:v>
                </c:pt>
                <c:pt idx="48">
                  <c:v>75.41</c:v>
                </c:pt>
                <c:pt idx="49">
                  <c:v>76.510000000000005</c:v>
                </c:pt>
                <c:pt idx="50">
                  <c:v>75.88</c:v>
                </c:pt>
                <c:pt idx="51">
                  <c:v>73.040000000000006</c:v>
                </c:pt>
                <c:pt idx="52">
                  <c:v>75.44</c:v>
                </c:pt>
                <c:pt idx="53">
                  <c:v>75.05</c:v>
                </c:pt>
                <c:pt idx="54">
                  <c:v>74.25</c:v>
                </c:pt>
                <c:pt idx="55">
                  <c:v>73.39</c:v>
                </c:pt>
                <c:pt idx="56">
                  <c:v>75.78</c:v>
                </c:pt>
                <c:pt idx="57">
                  <c:v>74.77</c:v>
                </c:pt>
                <c:pt idx="58">
                  <c:v>76.62</c:v>
                </c:pt>
                <c:pt idx="59">
                  <c:v>77.25</c:v>
                </c:pt>
                <c:pt idx="60">
                  <c:v>77.44</c:v>
                </c:pt>
                <c:pt idx="61">
                  <c:v>79.209999999999994</c:v>
                </c:pt>
                <c:pt idx="62">
                  <c:v>77.45</c:v>
                </c:pt>
                <c:pt idx="63">
                  <c:v>77.8</c:v>
                </c:pt>
                <c:pt idx="64">
                  <c:v>78.150000000000006</c:v>
                </c:pt>
                <c:pt idx="65">
                  <c:v>77.53</c:v>
                </c:pt>
                <c:pt idx="66">
                  <c:v>77.099999999999994</c:v>
                </c:pt>
                <c:pt idx="67">
                  <c:v>78.150000000000006</c:v>
                </c:pt>
                <c:pt idx="68">
                  <c:v>78.84</c:v>
                </c:pt>
                <c:pt idx="69">
                  <c:v>74.09</c:v>
                </c:pt>
                <c:pt idx="70">
                  <c:v>74.459999999999994</c:v>
                </c:pt>
                <c:pt idx="71">
                  <c:v>74.819999999999993</c:v>
                </c:pt>
                <c:pt idx="72">
                  <c:v>71.790000000000006</c:v>
                </c:pt>
                <c:pt idx="73">
                  <c:v>71.569999999999993</c:v>
                </c:pt>
                <c:pt idx="74">
                  <c:v>73.05</c:v>
                </c:pt>
                <c:pt idx="75">
                  <c:v>72.510000000000005</c:v>
                </c:pt>
                <c:pt idx="76">
                  <c:v>72.97</c:v>
                </c:pt>
                <c:pt idx="77">
                  <c:v>72.89</c:v>
                </c:pt>
                <c:pt idx="78">
                  <c:v>73.72</c:v>
                </c:pt>
                <c:pt idx="79">
                  <c:v>74.39</c:v>
                </c:pt>
                <c:pt idx="80">
                  <c:v>74.489999999999995</c:v>
                </c:pt>
                <c:pt idx="81">
                  <c:v>74.33</c:v>
                </c:pt>
                <c:pt idx="82">
                  <c:v>75.3</c:v>
                </c:pt>
                <c:pt idx="83">
                  <c:v>74.17</c:v>
                </c:pt>
                <c:pt idx="84">
                  <c:v>72.56</c:v>
                </c:pt>
                <c:pt idx="85">
                  <c:v>73.38</c:v>
                </c:pt>
                <c:pt idx="86">
                  <c:v>73.33</c:v>
                </c:pt>
                <c:pt idx="87">
                  <c:v>73.59</c:v>
                </c:pt>
                <c:pt idx="88">
                  <c:v>74.44</c:v>
                </c:pt>
                <c:pt idx="89">
                  <c:v>72.2</c:v>
                </c:pt>
                <c:pt idx="90">
                  <c:v>72</c:v>
                </c:pt>
                <c:pt idx="91">
                  <c:v>72.930000000000007</c:v>
                </c:pt>
                <c:pt idx="92">
                  <c:v>72.8</c:v>
                </c:pt>
                <c:pt idx="93">
                  <c:v>72.16</c:v>
                </c:pt>
                <c:pt idx="94">
                  <c:v>70.8</c:v>
                </c:pt>
                <c:pt idx="95">
                  <c:v>71.36</c:v>
                </c:pt>
                <c:pt idx="96">
                  <c:v>71.760000000000005</c:v>
                </c:pt>
                <c:pt idx="97">
                  <c:v>72.069999999999993</c:v>
                </c:pt>
                <c:pt idx="98">
                  <c:v>72.78</c:v>
                </c:pt>
                <c:pt idx="99">
                  <c:v>74.86</c:v>
                </c:pt>
                <c:pt idx="100">
                  <c:v>74.7</c:v>
                </c:pt>
                <c:pt idx="101">
                  <c:v>75.599999999999994</c:v>
                </c:pt>
                <c:pt idx="102">
                  <c:v>76.239999999999995</c:v>
                </c:pt>
                <c:pt idx="103">
                  <c:v>75.849999999999994</c:v>
                </c:pt>
                <c:pt idx="104">
                  <c:v>77.27</c:v>
                </c:pt>
                <c:pt idx="105">
                  <c:v>77.72</c:v>
                </c:pt>
                <c:pt idx="106">
                  <c:v>77.66</c:v>
                </c:pt>
                <c:pt idx="107">
                  <c:v>77.98</c:v>
                </c:pt>
                <c:pt idx="108">
                  <c:v>77.849999999999994</c:v>
                </c:pt>
                <c:pt idx="109">
                  <c:v>77.12</c:v>
                </c:pt>
                <c:pt idx="110">
                  <c:v>76.63</c:v>
                </c:pt>
                <c:pt idx="111">
                  <c:v>77.010000000000005</c:v>
                </c:pt>
                <c:pt idx="112">
                  <c:v>77.290000000000006</c:v>
                </c:pt>
                <c:pt idx="113">
                  <c:v>79.47</c:v>
                </c:pt>
                <c:pt idx="114">
                  <c:v>79.680000000000007</c:v>
                </c:pt>
                <c:pt idx="115">
                  <c:v>78.42</c:v>
                </c:pt>
                <c:pt idx="116">
                  <c:v>78.05</c:v>
                </c:pt>
                <c:pt idx="117">
                  <c:v>77.94</c:v>
                </c:pt>
                <c:pt idx="118">
                  <c:v>78.89</c:v>
                </c:pt>
                <c:pt idx="119">
                  <c:v>79.290000000000006</c:v>
                </c:pt>
                <c:pt idx="120">
                  <c:v>78.64</c:v>
                </c:pt>
                <c:pt idx="121">
                  <c:v>78.67</c:v>
                </c:pt>
                <c:pt idx="122">
                  <c:v>81.37</c:v>
                </c:pt>
                <c:pt idx="123">
                  <c:v>81.47</c:v>
                </c:pt>
                <c:pt idx="124">
                  <c:v>81.66</c:v>
                </c:pt>
                <c:pt idx="125">
                  <c:v>81.28</c:v>
                </c:pt>
                <c:pt idx="126">
                  <c:v>82.85</c:v>
                </c:pt>
                <c:pt idx="127">
                  <c:v>84.94</c:v>
                </c:pt>
                <c:pt idx="128">
                  <c:v>84.59</c:v>
                </c:pt>
                <c:pt idx="129">
                  <c:v>84.87</c:v>
                </c:pt>
                <c:pt idx="130">
                  <c:v>83.99</c:v>
                </c:pt>
                <c:pt idx="131">
                  <c:v>83.75</c:v>
                </c:pt>
                <c:pt idx="132">
                  <c:v>84.85</c:v>
                </c:pt>
                <c:pt idx="133">
                  <c:v>82.61</c:v>
                </c:pt>
                <c:pt idx="134">
                  <c:v>80.3</c:v>
                </c:pt>
                <c:pt idx="135">
                  <c:v>80.510000000000005</c:v>
                </c:pt>
                <c:pt idx="136">
                  <c:v>80.739999999999995</c:v>
                </c:pt>
                <c:pt idx="137">
                  <c:v>81.55</c:v>
                </c:pt>
                <c:pt idx="138">
                  <c:v>80.28</c:v>
                </c:pt>
                <c:pt idx="139">
                  <c:v>79.31</c:v>
                </c:pt>
                <c:pt idx="140">
                  <c:v>79.98</c:v>
                </c:pt>
                <c:pt idx="141">
                  <c:v>79.959999999999994</c:v>
                </c:pt>
                <c:pt idx="142">
                  <c:v>76.150000000000006</c:v>
                </c:pt>
                <c:pt idx="143">
                  <c:v>75.64</c:v>
                </c:pt>
                <c:pt idx="144">
                  <c:v>76.59</c:v>
                </c:pt>
                <c:pt idx="145">
                  <c:v>77.67</c:v>
                </c:pt>
                <c:pt idx="146">
                  <c:v>76.8</c:v>
                </c:pt>
                <c:pt idx="147">
                  <c:v>76.14</c:v>
                </c:pt>
                <c:pt idx="148">
                  <c:v>74.58</c:v>
                </c:pt>
                <c:pt idx="149">
                  <c:v>72.709999999999994</c:v>
                </c:pt>
                <c:pt idx="150">
                  <c:v>72.55</c:v>
                </c:pt>
                <c:pt idx="151">
                  <c:v>72.7</c:v>
                </c:pt>
                <c:pt idx="152">
                  <c:v>71.64</c:v>
                </c:pt>
                <c:pt idx="153">
                  <c:v>71.98</c:v>
                </c:pt>
                <c:pt idx="154">
                  <c:v>70.94</c:v>
                </c:pt>
                <c:pt idx="155">
                  <c:v>69.62</c:v>
                </c:pt>
                <c:pt idx="156">
                  <c:v>68.959999999999994</c:v>
                </c:pt>
                <c:pt idx="157">
                  <c:v>65.33</c:v>
                </c:pt>
                <c:pt idx="158">
                  <c:v>65.790000000000006</c:v>
                </c:pt>
                <c:pt idx="159">
                  <c:v>66.64</c:v>
                </c:pt>
                <c:pt idx="160">
                  <c:v>66.989999999999995</c:v>
                </c:pt>
                <c:pt idx="161">
                  <c:v>66.959999999999994</c:v>
                </c:pt>
                <c:pt idx="162">
                  <c:v>62.42</c:v>
                </c:pt>
                <c:pt idx="163">
                  <c:v>63.43</c:v>
                </c:pt>
                <c:pt idx="164">
                  <c:v>62.52</c:v>
                </c:pt>
                <c:pt idx="165">
                  <c:v>59.04</c:v>
                </c:pt>
                <c:pt idx="166">
                  <c:v>60.4</c:v>
                </c:pt>
                <c:pt idx="167">
                  <c:v>60.85</c:v>
                </c:pt>
                <c:pt idx="168">
                  <c:v>58.57</c:v>
                </c:pt>
                <c:pt idx="169">
                  <c:v>59.69</c:v>
                </c:pt>
                <c:pt idx="170">
                  <c:v>59.14</c:v>
                </c:pt>
                <c:pt idx="171">
                  <c:v>61.87</c:v>
                </c:pt>
                <c:pt idx="172">
                  <c:v>61.28</c:v>
                </c:pt>
                <c:pt idx="173">
                  <c:v>61.51</c:v>
                </c:pt>
                <c:pt idx="174">
                  <c:v>60.22</c:v>
                </c:pt>
                <c:pt idx="175">
                  <c:v>61.37</c:v>
                </c:pt>
                <c:pt idx="176">
                  <c:v>59.77</c:v>
                </c:pt>
                <c:pt idx="177">
                  <c:v>60.45</c:v>
                </c:pt>
                <c:pt idx="178">
                  <c:v>60.19</c:v>
                </c:pt>
                <c:pt idx="179">
                  <c:v>61.65</c:v>
                </c:pt>
                <c:pt idx="180">
                  <c:v>60.27</c:v>
                </c:pt>
                <c:pt idx="181">
                  <c:v>58.747999999999998</c:v>
                </c:pt>
                <c:pt idx="182">
                  <c:v>55.954999999999998</c:v>
                </c:pt>
                <c:pt idx="183">
                  <c:v>56.661000000000001</c:v>
                </c:pt>
                <c:pt idx="184">
                  <c:v>54.963000000000001</c:v>
                </c:pt>
                <c:pt idx="185">
                  <c:v>53.719000000000001</c:v>
                </c:pt>
                <c:pt idx="186">
                  <c:v>50.774999999999999</c:v>
                </c:pt>
                <c:pt idx="187">
                  <c:v>53.567</c:v>
                </c:pt>
                <c:pt idx="188">
                  <c:v>53.055999999999997</c:v>
                </c:pt>
                <c:pt idx="189">
                  <c:v>54.140999999999998</c:v>
                </c:pt>
                <c:pt idx="190">
                  <c:v>54.820999999999998</c:v>
                </c:pt>
                <c:pt idx="191">
                  <c:v>55.631999999999998</c:v>
                </c:pt>
                <c:pt idx="192">
                  <c:v>57.451999999999998</c:v>
                </c:pt>
                <c:pt idx="193">
                  <c:v>57.673000000000002</c:v>
                </c:pt>
                <c:pt idx="194">
                  <c:v>58.722000000000001</c:v>
                </c:pt>
                <c:pt idx="195">
                  <c:v>61.338999999999999</c:v>
                </c:pt>
                <c:pt idx="196">
                  <c:v>61.265000000000001</c:v>
                </c:pt>
                <c:pt idx="197">
                  <c:v>60.595999999999997</c:v>
                </c:pt>
                <c:pt idx="198">
                  <c:v>59.341000000000001</c:v>
                </c:pt>
                <c:pt idx="199">
                  <c:v>60.61</c:v>
                </c:pt>
                <c:pt idx="200">
                  <c:v>61.292000000000002</c:v>
                </c:pt>
                <c:pt idx="201">
                  <c:v>61.142000000000003</c:v>
                </c:pt>
                <c:pt idx="202">
                  <c:v>62.500999999999998</c:v>
                </c:pt>
                <c:pt idx="203">
                  <c:v>62.658000000000001</c:v>
                </c:pt>
                <c:pt idx="204">
                  <c:v>61.389000000000003</c:v>
                </c:pt>
                <c:pt idx="205">
                  <c:v>60.802</c:v>
                </c:pt>
                <c:pt idx="206">
                  <c:v>61.146000000000001</c:v>
                </c:pt>
                <c:pt idx="207">
                  <c:v>61.433999999999997</c:v>
                </c:pt>
                <c:pt idx="208">
                  <c:v>60.08</c:v>
                </c:pt>
                <c:pt idx="209">
                  <c:v>61.25</c:v>
                </c:pt>
                <c:pt idx="210">
                  <c:v>61.78</c:v>
                </c:pt>
                <c:pt idx="211">
                  <c:v>61.18</c:v>
                </c:pt>
                <c:pt idx="212">
                  <c:v>62.74</c:v>
                </c:pt>
                <c:pt idx="213">
                  <c:v>62.8</c:v>
                </c:pt>
                <c:pt idx="214">
                  <c:v>62.08</c:v>
                </c:pt>
                <c:pt idx="215">
                  <c:v>62.56</c:v>
                </c:pt>
                <c:pt idx="216">
                  <c:v>61.64</c:v>
                </c:pt>
                <c:pt idx="217">
                  <c:v>62.08</c:v>
                </c:pt>
                <c:pt idx="218">
                  <c:v>61.55</c:v>
                </c:pt>
                <c:pt idx="219">
                  <c:v>62.58</c:v>
                </c:pt>
                <c:pt idx="220">
                  <c:v>63.62</c:v>
                </c:pt>
                <c:pt idx="221">
                  <c:v>64.599999999999994</c:v>
                </c:pt>
                <c:pt idx="222">
                  <c:v>66.34</c:v>
                </c:pt>
                <c:pt idx="223">
                  <c:v>66.47</c:v>
                </c:pt>
                <c:pt idx="224">
                  <c:v>66.44</c:v>
                </c:pt>
                <c:pt idx="225">
                  <c:v>67.150000000000006</c:v>
                </c:pt>
                <c:pt idx="226">
                  <c:v>66.94</c:v>
                </c:pt>
                <c:pt idx="227">
                  <c:v>67</c:v>
                </c:pt>
                <c:pt idx="228">
                  <c:v>64.73</c:v>
                </c:pt>
                <c:pt idx="229">
                  <c:v>65.62</c:v>
                </c:pt>
                <c:pt idx="230">
                  <c:v>66.260000000000005</c:v>
                </c:pt>
                <c:pt idx="231">
                  <c:v>66.33</c:v>
                </c:pt>
                <c:pt idx="232">
                  <c:v>64.88</c:v>
                </c:pt>
                <c:pt idx="233">
                  <c:v>65.55</c:v>
                </c:pt>
                <c:pt idx="234">
                  <c:v>65.569999999999993</c:v>
                </c:pt>
                <c:pt idx="235">
                  <c:v>65.930000000000007</c:v>
                </c:pt>
                <c:pt idx="236">
                  <c:v>66.06</c:v>
                </c:pt>
                <c:pt idx="237">
                  <c:v>65.67</c:v>
                </c:pt>
                <c:pt idx="238">
                  <c:v>66.599999999999994</c:v>
                </c:pt>
                <c:pt idx="239">
                  <c:v>66.78</c:v>
                </c:pt>
                <c:pt idx="240">
                  <c:v>67.61</c:v>
                </c:pt>
                <c:pt idx="241">
                  <c:v>67.17</c:v>
                </c:pt>
                <c:pt idx="242">
                  <c:v>67.02</c:v>
                </c:pt>
                <c:pt idx="243">
                  <c:v>67.38</c:v>
                </c:pt>
                <c:pt idx="244">
                  <c:v>67.66</c:v>
                </c:pt>
                <c:pt idx="245">
                  <c:v>68.260000000000005</c:v>
                </c:pt>
                <c:pt idx="246">
                  <c:v>67.69</c:v>
                </c:pt>
                <c:pt idx="247">
                  <c:v>66.959999999999994</c:v>
                </c:pt>
                <c:pt idx="248">
                  <c:v>67.22</c:v>
                </c:pt>
                <c:pt idx="249">
                  <c:v>68</c:v>
                </c:pt>
                <c:pt idx="250">
                  <c:v>67.84</c:v>
                </c:pt>
                <c:pt idx="251">
                  <c:v>68</c:v>
                </c:pt>
                <c:pt idx="252">
                  <c:v>67.59</c:v>
                </c:pt>
                <c:pt idx="253">
                  <c:v>69.17</c:v>
                </c:pt>
                <c:pt idx="254">
                  <c:v>69.55</c:v>
                </c:pt>
                <c:pt idx="255">
                  <c:v>69.5</c:v>
                </c:pt>
                <c:pt idx="256">
                  <c:v>69.260000000000005</c:v>
                </c:pt>
                <c:pt idx="257">
                  <c:v>70.400000000000006</c:v>
                </c:pt>
                <c:pt idx="258">
                  <c:v>71.05</c:v>
                </c:pt>
                <c:pt idx="259">
                  <c:v>70.78</c:v>
                </c:pt>
                <c:pt idx="260">
                  <c:v>71.56</c:v>
                </c:pt>
                <c:pt idx="261">
                  <c:v>70.95</c:v>
                </c:pt>
                <c:pt idx="262">
                  <c:v>71.5</c:v>
                </c:pt>
                <c:pt idx="263">
                  <c:v>71.239999999999995</c:v>
                </c:pt>
                <c:pt idx="264">
                  <c:v>71.819999999999993</c:v>
                </c:pt>
                <c:pt idx="265">
                  <c:v>71.62</c:v>
                </c:pt>
                <c:pt idx="266">
                  <c:v>71.930000000000007</c:v>
                </c:pt>
                <c:pt idx="267">
                  <c:v>74.34</c:v>
                </c:pt>
                <c:pt idx="268">
                  <c:v>74.52</c:v>
                </c:pt>
                <c:pt idx="269">
                  <c:v>74.3</c:v>
                </c:pt>
                <c:pt idx="270">
                  <c:v>71.58</c:v>
                </c:pt>
                <c:pt idx="271">
                  <c:v>71.98</c:v>
                </c:pt>
                <c:pt idx="272">
                  <c:v>71.66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52-4B40-84C7-C45A4C2F27DE}"/>
            </c:ext>
          </c:extLst>
        </c:ser>
        <c:ser>
          <c:idx val="34"/>
          <c:order val="2"/>
          <c:tx>
            <c:strRef>
              <c:f>Tabelle1!$AK$1</c:f>
              <c:strCache>
                <c:ptCount val="1"/>
                <c:pt idx="0">
                  <c:v>WTI</c:v>
                </c:pt>
              </c:strCache>
            </c:strRef>
          </c:tx>
          <c:spPr>
            <a:ln>
              <a:solidFill>
                <a:srgbClr val="4BACC6"/>
              </a:solidFill>
            </a:ln>
          </c:spPr>
          <c:marker>
            <c:symbol val="none"/>
          </c:marker>
          <c:cat>
            <c:numRef>
              <c:f>Tabelle1!$A$5556:$A$5828</c:f>
              <c:numCache>
                <c:formatCode>m/d/yyyy</c:formatCode>
                <c:ptCount val="273"/>
                <c:pt idx="0">
                  <c:v>43193</c:v>
                </c:pt>
                <c:pt idx="1">
                  <c:v>43194</c:v>
                </c:pt>
                <c:pt idx="2">
                  <c:v>43195</c:v>
                </c:pt>
                <c:pt idx="3">
                  <c:v>43196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43206</c:v>
                </c:pt>
                <c:pt idx="10">
                  <c:v>43207</c:v>
                </c:pt>
                <c:pt idx="11">
                  <c:v>43208</c:v>
                </c:pt>
                <c:pt idx="12">
                  <c:v>43209</c:v>
                </c:pt>
                <c:pt idx="13">
                  <c:v>43210</c:v>
                </c:pt>
                <c:pt idx="14">
                  <c:v>43213</c:v>
                </c:pt>
                <c:pt idx="15">
                  <c:v>43214</c:v>
                </c:pt>
                <c:pt idx="16">
                  <c:v>43215</c:v>
                </c:pt>
                <c:pt idx="17">
                  <c:v>43216</c:v>
                </c:pt>
                <c:pt idx="18">
                  <c:v>43217</c:v>
                </c:pt>
                <c:pt idx="19">
                  <c:v>43220</c:v>
                </c:pt>
                <c:pt idx="20">
                  <c:v>43222</c:v>
                </c:pt>
                <c:pt idx="21">
                  <c:v>43223</c:v>
                </c:pt>
                <c:pt idx="22">
                  <c:v>43224</c:v>
                </c:pt>
                <c:pt idx="23">
                  <c:v>43227</c:v>
                </c:pt>
                <c:pt idx="24">
                  <c:v>43228</c:v>
                </c:pt>
                <c:pt idx="25">
                  <c:v>43229</c:v>
                </c:pt>
                <c:pt idx="26">
                  <c:v>43230</c:v>
                </c:pt>
                <c:pt idx="27">
                  <c:v>43231</c:v>
                </c:pt>
                <c:pt idx="28">
                  <c:v>43234</c:v>
                </c:pt>
                <c:pt idx="29">
                  <c:v>43235</c:v>
                </c:pt>
                <c:pt idx="30">
                  <c:v>43236</c:v>
                </c:pt>
                <c:pt idx="31">
                  <c:v>43237</c:v>
                </c:pt>
                <c:pt idx="32">
                  <c:v>43238</c:v>
                </c:pt>
                <c:pt idx="33">
                  <c:v>43242</c:v>
                </c:pt>
                <c:pt idx="34">
                  <c:v>43243</c:v>
                </c:pt>
                <c:pt idx="35">
                  <c:v>43244</c:v>
                </c:pt>
                <c:pt idx="36">
                  <c:v>43245</c:v>
                </c:pt>
                <c:pt idx="37">
                  <c:v>43248</c:v>
                </c:pt>
                <c:pt idx="38">
                  <c:v>43249</c:v>
                </c:pt>
                <c:pt idx="39">
                  <c:v>43250</c:v>
                </c:pt>
                <c:pt idx="40">
                  <c:v>43251</c:v>
                </c:pt>
                <c:pt idx="41">
                  <c:v>43252</c:v>
                </c:pt>
                <c:pt idx="42">
                  <c:v>43255</c:v>
                </c:pt>
                <c:pt idx="43">
                  <c:v>43256</c:v>
                </c:pt>
                <c:pt idx="44">
                  <c:v>43257</c:v>
                </c:pt>
                <c:pt idx="45">
                  <c:v>43258</c:v>
                </c:pt>
                <c:pt idx="46">
                  <c:v>43259</c:v>
                </c:pt>
                <c:pt idx="47">
                  <c:v>43262</c:v>
                </c:pt>
                <c:pt idx="48">
                  <c:v>43263</c:v>
                </c:pt>
                <c:pt idx="49">
                  <c:v>43264</c:v>
                </c:pt>
                <c:pt idx="50">
                  <c:v>43265</c:v>
                </c:pt>
                <c:pt idx="51">
                  <c:v>43266</c:v>
                </c:pt>
                <c:pt idx="52">
                  <c:v>43269</c:v>
                </c:pt>
                <c:pt idx="53">
                  <c:v>43270</c:v>
                </c:pt>
                <c:pt idx="54">
                  <c:v>43271</c:v>
                </c:pt>
                <c:pt idx="55">
                  <c:v>43272</c:v>
                </c:pt>
                <c:pt idx="56">
                  <c:v>43273</c:v>
                </c:pt>
                <c:pt idx="57">
                  <c:v>43276</c:v>
                </c:pt>
                <c:pt idx="58">
                  <c:v>43277</c:v>
                </c:pt>
                <c:pt idx="59">
                  <c:v>43278</c:v>
                </c:pt>
                <c:pt idx="60">
                  <c:v>43279</c:v>
                </c:pt>
                <c:pt idx="61">
                  <c:v>43280</c:v>
                </c:pt>
                <c:pt idx="62">
                  <c:v>43283</c:v>
                </c:pt>
                <c:pt idx="63">
                  <c:v>43284</c:v>
                </c:pt>
                <c:pt idx="64">
                  <c:v>43285</c:v>
                </c:pt>
                <c:pt idx="65">
                  <c:v>43286</c:v>
                </c:pt>
                <c:pt idx="66">
                  <c:v>43287</c:v>
                </c:pt>
                <c:pt idx="67">
                  <c:v>43290</c:v>
                </c:pt>
                <c:pt idx="68">
                  <c:v>43291</c:v>
                </c:pt>
                <c:pt idx="69">
                  <c:v>43292</c:v>
                </c:pt>
                <c:pt idx="70">
                  <c:v>43293</c:v>
                </c:pt>
                <c:pt idx="71">
                  <c:v>43294</c:v>
                </c:pt>
                <c:pt idx="72">
                  <c:v>43297</c:v>
                </c:pt>
                <c:pt idx="73">
                  <c:v>43298</c:v>
                </c:pt>
                <c:pt idx="74">
                  <c:v>43299</c:v>
                </c:pt>
                <c:pt idx="75">
                  <c:v>43300</c:v>
                </c:pt>
                <c:pt idx="76">
                  <c:v>43301</c:v>
                </c:pt>
                <c:pt idx="77">
                  <c:v>43304</c:v>
                </c:pt>
                <c:pt idx="78">
                  <c:v>43305</c:v>
                </c:pt>
                <c:pt idx="79">
                  <c:v>43306</c:v>
                </c:pt>
                <c:pt idx="80">
                  <c:v>43307</c:v>
                </c:pt>
                <c:pt idx="81">
                  <c:v>43308</c:v>
                </c:pt>
                <c:pt idx="82">
                  <c:v>43311</c:v>
                </c:pt>
                <c:pt idx="83">
                  <c:v>43312</c:v>
                </c:pt>
                <c:pt idx="84">
                  <c:v>43313</c:v>
                </c:pt>
                <c:pt idx="85">
                  <c:v>43314</c:v>
                </c:pt>
                <c:pt idx="86">
                  <c:v>43315</c:v>
                </c:pt>
                <c:pt idx="87">
                  <c:v>43318</c:v>
                </c:pt>
                <c:pt idx="88">
                  <c:v>43319</c:v>
                </c:pt>
                <c:pt idx="89">
                  <c:v>43320</c:v>
                </c:pt>
                <c:pt idx="90">
                  <c:v>43321</c:v>
                </c:pt>
                <c:pt idx="91">
                  <c:v>43322</c:v>
                </c:pt>
                <c:pt idx="92">
                  <c:v>43325</c:v>
                </c:pt>
                <c:pt idx="93">
                  <c:v>43326</c:v>
                </c:pt>
                <c:pt idx="94">
                  <c:v>43327</c:v>
                </c:pt>
                <c:pt idx="95">
                  <c:v>43328</c:v>
                </c:pt>
                <c:pt idx="96">
                  <c:v>43329</c:v>
                </c:pt>
                <c:pt idx="97">
                  <c:v>43332</c:v>
                </c:pt>
                <c:pt idx="98">
                  <c:v>43333</c:v>
                </c:pt>
                <c:pt idx="99">
                  <c:v>43334</c:v>
                </c:pt>
                <c:pt idx="100">
                  <c:v>43335</c:v>
                </c:pt>
                <c:pt idx="101">
                  <c:v>43336</c:v>
                </c:pt>
                <c:pt idx="102">
                  <c:v>43339</c:v>
                </c:pt>
                <c:pt idx="103">
                  <c:v>43340</c:v>
                </c:pt>
                <c:pt idx="104">
                  <c:v>43341</c:v>
                </c:pt>
                <c:pt idx="105">
                  <c:v>43342</c:v>
                </c:pt>
                <c:pt idx="106">
                  <c:v>43343</c:v>
                </c:pt>
                <c:pt idx="107">
                  <c:v>43346</c:v>
                </c:pt>
                <c:pt idx="108">
                  <c:v>43347</c:v>
                </c:pt>
                <c:pt idx="109">
                  <c:v>43348</c:v>
                </c:pt>
                <c:pt idx="110">
                  <c:v>43349</c:v>
                </c:pt>
                <c:pt idx="111">
                  <c:v>43350</c:v>
                </c:pt>
                <c:pt idx="112">
                  <c:v>43353</c:v>
                </c:pt>
                <c:pt idx="113">
                  <c:v>43354</c:v>
                </c:pt>
                <c:pt idx="114">
                  <c:v>43355</c:v>
                </c:pt>
                <c:pt idx="115">
                  <c:v>43356</c:v>
                </c:pt>
                <c:pt idx="116">
                  <c:v>43357</c:v>
                </c:pt>
                <c:pt idx="117">
                  <c:v>43360</c:v>
                </c:pt>
                <c:pt idx="118">
                  <c:v>43361</c:v>
                </c:pt>
                <c:pt idx="119">
                  <c:v>43362</c:v>
                </c:pt>
                <c:pt idx="120">
                  <c:v>43363</c:v>
                </c:pt>
                <c:pt idx="121">
                  <c:v>43364</c:v>
                </c:pt>
                <c:pt idx="122">
                  <c:v>43367</c:v>
                </c:pt>
                <c:pt idx="123">
                  <c:v>43368</c:v>
                </c:pt>
                <c:pt idx="124">
                  <c:v>43369</c:v>
                </c:pt>
                <c:pt idx="125">
                  <c:v>43370</c:v>
                </c:pt>
                <c:pt idx="126">
                  <c:v>43371</c:v>
                </c:pt>
                <c:pt idx="127">
                  <c:v>43374</c:v>
                </c:pt>
                <c:pt idx="128">
                  <c:v>43375</c:v>
                </c:pt>
                <c:pt idx="129">
                  <c:v>43377</c:v>
                </c:pt>
                <c:pt idx="130">
                  <c:v>43378</c:v>
                </c:pt>
                <c:pt idx="131">
                  <c:v>43381</c:v>
                </c:pt>
                <c:pt idx="132">
                  <c:v>43382</c:v>
                </c:pt>
                <c:pt idx="133">
                  <c:v>43383</c:v>
                </c:pt>
                <c:pt idx="134">
                  <c:v>43384</c:v>
                </c:pt>
                <c:pt idx="135">
                  <c:v>43385</c:v>
                </c:pt>
                <c:pt idx="136">
                  <c:v>43388</c:v>
                </c:pt>
                <c:pt idx="137">
                  <c:v>43389</c:v>
                </c:pt>
                <c:pt idx="138">
                  <c:v>43390</c:v>
                </c:pt>
                <c:pt idx="139">
                  <c:v>43391</c:v>
                </c:pt>
                <c:pt idx="140">
                  <c:v>43392</c:v>
                </c:pt>
                <c:pt idx="141">
                  <c:v>43395</c:v>
                </c:pt>
                <c:pt idx="142">
                  <c:v>43396</c:v>
                </c:pt>
                <c:pt idx="143">
                  <c:v>43397</c:v>
                </c:pt>
                <c:pt idx="144">
                  <c:v>43398</c:v>
                </c:pt>
                <c:pt idx="145">
                  <c:v>43399</c:v>
                </c:pt>
                <c:pt idx="146">
                  <c:v>43402</c:v>
                </c:pt>
                <c:pt idx="147">
                  <c:v>43403</c:v>
                </c:pt>
                <c:pt idx="148">
                  <c:v>43404</c:v>
                </c:pt>
                <c:pt idx="149">
                  <c:v>43405</c:v>
                </c:pt>
                <c:pt idx="150">
                  <c:v>43406</c:v>
                </c:pt>
                <c:pt idx="151">
                  <c:v>43409</c:v>
                </c:pt>
                <c:pt idx="152">
                  <c:v>43410</c:v>
                </c:pt>
                <c:pt idx="153">
                  <c:v>43411</c:v>
                </c:pt>
                <c:pt idx="154">
                  <c:v>43412</c:v>
                </c:pt>
                <c:pt idx="155">
                  <c:v>43413</c:v>
                </c:pt>
                <c:pt idx="156">
                  <c:v>43416</c:v>
                </c:pt>
                <c:pt idx="157">
                  <c:v>43417</c:v>
                </c:pt>
                <c:pt idx="158">
                  <c:v>43418</c:v>
                </c:pt>
                <c:pt idx="159">
                  <c:v>43419</c:v>
                </c:pt>
                <c:pt idx="160">
                  <c:v>43420</c:v>
                </c:pt>
                <c:pt idx="161">
                  <c:v>43423</c:v>
                </c:pt>
                <c:pt idx="162">
                  <c:v>43424</c:v>
                </c:pt>
                <c:pt idx="163">
                  <c:v>43425</c:v>
                </c:pt>
                <c:pt idx="164">
                  <c:v>43426</c:v>
                </c:pt>
                <c:pt idx="165">
                  <c:v>43427</c:v>
                </c:pt>
                <c:pt idx="166">
                  <c:v>43430</c:v>
                </c:pt>
                <c:pt idx="167">
                  <c:v>43431</c:v>
                </c:pt>
                <c:pt idx="168">
                  <c:v>43432</c:v>
                </c:pt>
                <c:pt idx="169">
                  <c:v>43433</c:v>
                </c:pt>
                <c:pt idx="170">
                  <c:v>43434</c:v>
                </c:pt>
                <c:pt idx="171">
                  <c:v>43437</c:v>
                </c:pt>
                <c:pt idx="172">
                  <c:v>43438</c:v>
                </c:pt>
                <c:pt idx="173">
                  <c:v>43439</c:v>
                </c:pt>
                <c:pt idx="174">
                  <c:v>43440</c:v>
                </c:pt>
                <c:pt idx="175">
                  <c:v>43441</c:v>
                </c:pt>
                <c:pt idx="176">
                  <c:v>43444</c:v>
                </c:pt>
                <c:pt idx="177">
                  <c:v>43445</c:v>
                </c:pt>
                <c:pt idx="178">
                  <c:v>43446</c:v>
                </c:pt>
                <c:pt idx="179">
                  <c:v>43447</c:v>
                </c:pt>
                <c:pt idx="180">
                  <c:v>43448</c:v>
                </c:pt>
                <c:pt idx="181">
                  <c:v>43451</c:v>
                </c:pt>
                <c:pt idx="182">
                  <c:v>43452</c:v>
                </c:pt>
                <c:pt idx="183">
                  <c:v>43453</c:v>
                </c:pt>
                <c:pt idx="184">
                  <c:v>43454</c:v>
                </c:pt>
                <c:pt idx="185">
                  <c:v>43455</c:v>
                </c:pt>
                <c:pt idx="186">
                  <c:v>43458</c:v>
                </c:pt>
                <c:pt idx="187">
                  <c:v>43461</c:v>
                </c:pt>
                <c:pt idx="188">
                  <c:v>43462</c:v>
                </c:pt>
                <c:pt idx="189">
                  <c:v>43465</c:v>
                </c:pt>
                <c:pt idx="190">
                  <c:v>43467</c:v>
                </c:pt>
                <c:pt idx="191">
                  <c:v>43468</c:v>
                </c:pt>
                <c:pt idx="192">
                  <c:v>43469</c:v>
                </c:pt>
                <c:pt idx="193">
                  <c:v>43472</c:v>
                </c:pt>
                <c:pt idx="194">
                  <c:v>43473</c:v>
                </c:pt>
                <c:pt idx="195">
                  <c:v>43474</c:v>
                </c:pt>
                <c:pt idx="196">
                  <c:v>43475</c:v>
                </c:pt>
                <c:pt idx="197">
                  <c:v>43476</c:v>
                </c:pt>
                <c:pt idx="198">
                  <c:v>43479</c:v>
                </c:pt>
                <c:pt idx="199">
                  <c:v>43480</c:v>
                </c:pt>
                <c:pt idx="200">
                  <c:v>43481</c:v>
                </c:pt>
                <c:pt idx="201">
                  <c:v>43482</c:v>
                </c:pt>
                <c:pt idx="202">
                  <c:v>43483</c:v>
                </c:pt>
                <c:pt idx="203">
                  <c:v>43486</c:v>
                </c:pt>
                <c:pt idx="204">
                  <c:v>43487</c:v>
                </c:pt>
                <c:pt idx="205">
                  <c:v>43488</c:v>
                </c:pt>
                <c:pt idx="206">
                  <c:v>43489</c:v>
                </c:pt>
                <c:pt idx="207">
                  <c:v>43490</c:v>
                </c:pt>
                <c:pt idx="208">
                  <c:v>43493</c:v>
                </c:pt>
                <c:pt idx="209">
                  <c:v>43494</c:v>
                </c:pt>
                <c:pt idx="210">
                  <c:v>43495</c:v>
                </c:pt>
                <c:pt idx="211">
                  <c:v>43496</c:v>
                </c:pt>
                <c:pt idx="212">
                  <c:v>43497</c:v>
                </c:pt>
                <c:pt idx="213">
                  <c:v>43500</c:v>
                </c:pt>
                <c:pt idx="214">
                  <c:v>43501</c:v>
                </c:pt>
                <c:pt idx="215">
                  <c:v>43502</c:v>
                </c:pt>
                <c:pt idx="216">
                  <c:v>43503</c:v>
                </c:pt>
                <c:pt idx="217">
                  <c:v>43504</c:v>
                </c:pt>
                <c:pt idx="218">
                  <c:v>43507</c:v>
                </c:pt>
                <c:pt idx="219">
                  <c:v>43508</c:v>
                </c:pt>
                <c:pt idx="220">
                  <c:v>43509</c:v>
                </c:pt>
                <c:pt idx="221">
                  <c:v>43510</c:v>
                </c:pt>
                <c:pt idx="222">
                  <c:v>43511</c:v>
                </c:pt>
                <c:pt idx="223">
                  <c:v>43514</c:v>
                </c:pt>
                <c:pt idx="224">
                  <c:v>43515</c:v>
                </c:pt>
                <c:pt idx="225">
                  <c:v>43516</c:v>
                </c:pt>
                <c:pt idx="226">
                  <c:v>43517</c:v>
                </c:pt>
                <c:pt idx="227">
                  <c:v>43518</c:v>
                </c:pt>
                <c:pt idx="228">
                  <c:v>43521</c:v>
                </c:pt>
                <c:pt idx="229">
                  <c:v>43522</c:v>
                </c:pt>
                <c:pt idx="230">
                  <c:v>43523</c:v>
                </c:pt>
                <c:pt idx="231">
                  <c:v>43524</c:v>
                </c:pt>
                <c:pt idx="232">
                  <c:v>43525</c:v>
                </c:pt>
                <c:pt idx="233">
                  <c:v>43528</c:v>
                </c:pt>
                <c:pt idx="234">
                  <c:v>43529</c:v>
                </c:pt>
                <c:pt idx="235">
                  <c:v>43530</c:v>
                </c:pt>
                <c:pt idx="236">
                  <c:v>43531</c:v>
                </c:pt>
                <c:pt idx="237">
                  <c:v>43532</c:v>
                </c:pt>
                <c:pt idx="238">
                  <c:v>43535</c:v>
                </c:pt>
                <c:pt idx="239">
                  <c:v>43536</c:v>
                </c:pt>
                <c:pt idx="240">
                  <c:v>43537</c:v>
                </c:pt>
                <c:pt idx="241">
                  <c:v>43538</c:v>
                </c:pt>
                <c:pt idx="242">
                  <c:v>43539</c:v>
                </c:pt>
                <c:pt idx="243">
                  <c:v>43542</c:v>
                </c:pt>
                <c:pt idx="244">
                  <c:v>43543</c:v>
                </c:pt>
                <c:pt idx="245">
                  <c:v>43544</c:v>
                </c:pt>
                <c:pt idx="246">
                  <c:v>43545</c:v>
                </c:pt>
                <c:pt idx="247">
                  <c:v>43546</c:v>
                </c:pt>
                <c:pt idx="248">
                  <c:v>43549</c:v>
                </c:pt>
                <c:pt idx="249">
                  <c:v>43550</c:v>
                </c:pt>
                <c:pt idx="250">
                  <c:v>43551</c:v>
                </c:pt>
                <c:pt idx="251">
                  <c:v>43552</c:v>
                </c:pt>
                <c:pt idx="252">
                  <c:v>43553</c:v>
                </c:pt>
                <c:pt idx="253">
                  <c:v>43556</c:v>
                </c:pt>
                <c:pt idx="254">
                  <c:v>43557</c:v>
                </c:pt>
                <c:pt idx="255">
                  <c:v>43558</c:v>
                </c:pt>
                <c:pt idx="256">
                  <c:v>43559</c:v>
                </c:pt>
                <c:pt idx="257">
                  <c:v>43560</c:v>
                </c:pt>
                <c:pt idx="258">
                  <c:v>43563</c:v>
                </c:pt>
                <c:pt idx="259">
                  <c:v>43564</c:v>
                </c:pt>
                <c:pt idx="260">
                  <c:v>43565</c:v>
                </c:pt>
                <c:pt idx="261">
                  <c:v>43566</c:v>
                </c:pt>
                <c:pt idx="262">
                  <c:v>43567</c:v>
                </c:pt>
                <c:pt idx="263">
                  <c:v>43570</c:v>
                </c:pt>
                <c:pt idx="264">
                  <c:v>43571</c:v>
                </c:pt>
                <c:pt idx="265">
                  <c:v>43572</c:v>
                </c:pt>
                <c:pt idx="266">
                  <c:v>43573</c:v>
                </c:pt>
                <c:pt idx="267">
                  <c:v>43578</c:v>
                </c:pt>
                <c:pt idx="268">
                  <c:v>43579</c:v>
                </c:pt>
                <c:pt idx="269">
                  <c:v>43580</c:v>
                </c:pt>
                <c:pt idx="270">
                  <c:v>43581</c:v>
                </c:pt>
                <c:pt idx="271">
                  <c:v>43584</c:v>
                </c:pt>
                <c:pt idx="272">
                  <c:v>43585</c:v>
                </c:pt>
              </c:numCache>
            </c:numRef>
          </c:cat>
          <c:val>
            <c:numRef>
              <c:f>Tabelle1!$AK$5556:$AK$5828</c:f>
              <c:numCache>
                <c:formatCode>0.00</c:formatCode>
                <c:ptCount val="273"/>
                <c:pt idx="0">
                  <c:v>63.44</c:v>
                </c:pt>
                <c:pt idx="1">
                  <c:v>63.35</c:v>
                </c:pt>
                <c:pt idx="2">
                  <c:v>63.55</c:v>
                </c:pt>
                <c:pt idx="3">
                  <c:v>62.06</c:v>
                </c:pt>
                <c:pt idx="4">
                  <c:v>63.43</c:v>
                </c:pt>
                <c:pt idx="5">
                  <c:v>65.489999999999995</c:v>
                </c:pt>
                <c:pt idx="6">
                  <c:v>66.81</c:v>
                </c:pt>
                <c:pt idx="7">
                  <c:v>67.08</c:v>
                </c:pt>
                <c:pt idx="8">
                  <c:v>67.34</c:v>
                </c:pt>
                <c:pt idx="9">
                  <c:v>66.180000000000007</c:v>
                </c:pt>
                <c:pt idx="10">
                  <c:v>66.5</c:v>
                </c:pt>
                <c:pt idx="11">
                  <c:v>68.459999999999994</c:v>
                </c:pt>
                <c:pt idx="12">
                  <c:v>68.3</c:v>
                </c:pt>
                <c:pt idx="13">
                  <c:v>68.37</c:v>
                </c:pt>
                <c:pt idx="14">
                  <c:v>68.680000000000007</c:v>
                </c:pt>
                <c:pt idx="15">
                  <c:v>67.73</c:v>
                </c:pt>
                <c:pt idx="16">
                  <c:v>68.06</c:v>
                </c:pt>
                <c:pt idx="17">
                  <c:v>68.180000000000007</c:v>
                </c:pt>
                <c:pt idx="18">
                  <c:v>68.040000000000006</c:v>
                </c:pt>
                <c:pt idx="19">
                  <c:v>68.52</c:v>
                </c:pt>
                <c:pt idx="20">
                  <c:v>67.92</c:v>
                </c:pt>
                <c:pt idx="21">
                  <c:v>68.45</c:v>
                </c:pt>
                <c:pt idx="22">
                  <c:v>69.72</c:v>
                </c:pt>
                <c:pt idx="23">
                  <c:v>70.72</c:v>
                </c:pt>
                <c:pt idx="24">
                  <c:v>69.08</c:v>
                </c:pt>
                <c:pt idx="25">
                  <c:v>71.08</c:v>
                </c:pt>
                <c:pt idx="26">
                  <c:v>71.37</c:v>
                </c:pt>
                <c:pt idx="27">
                  <c:v>70.7</c:v>
                </c:pt>
                <c:pt idx="28">
                  <c:v>71.010000000000005</c:v>
                </c:pt>
                <c:pt idx="29">
                  <c:v>71.3</c:v>
                </c:pt>
                <c:pt idx="30">
                  <c:v>71.44</c:v>
                </c:pt>
                <c:pt idx="31">
                  <c:v>71.47</c:v>
                </c:pt>
                <c:pt idx="32">
                  <c:v>71.239999999999995</c:v>
                </c:pt>
                <c:pt idx="33">
                  <c:v>72.180000000000007</c:v>
                </c:pt>
                <c:pt idx="34">
                  <c:v>71.849999999999994</c:v>
                </c:pt>
                <c:pt idx="35">
                  <c:v>70.760000000000005</c:v>
                </c:pt>
                <c:pt idx="36">
                  <c:v>67.91</c:v>
                </c:pt>
                <c:pt idx="37">
                  <c:v>67.91</c:v>
                </c:pt>
                <c:pt idx="38">
                  <c:v>66.78</c:v>
                </c:pt>
                <c:pt idx="39">
                  <c:v>68.260000000000005</c:v>
                </c:pt>
                <c:pt idx="40">
                  <c:v>66.959999999999994</c:v>
                </c:pt>
                <c:pt idx="41">
                  <c:v>65.83</c:v>
                </c:pt>
                <c:pt idx="42">
                  <c:v>64.760000000000005</c:v>
                </c:pt>
                <c:pt idx="43">
                  <c:v>65.510000000000005</c:v>
                </c:pt>
                <c:pt idx="44">
                  <c:v>64.760000000000005</c:v>
                </c:pt>
                <c:pt idx="45">
                  <c:v>65.930000000000007</c:v>
                </c:pt>
                <c:pt idx="46">
                  <c:v>65.760000000000005</c:v>
                </c:pt>
                <c:pt idx="47">
                  <c:v>66.11</c:v>
                </c:pt>
                <c:pt idx="48">
                  <c:v>66.36</c:v>
                </c:pt>
                <c:pt idx="49">
                  <c:v>66.650000000000006</c:v>
                </c:pt>
                <c:pt idx="50">
                  <c:v>66.92</c:v>
                </c:pt>
                <c:pt idx="51">
                  <c:v>65</c:v>
                </c:pt>
                <c:pt idx="52">
                  <c:v>65.91</c:v>
                </c:pt>
                <c:pt idx="53">
                  <c:v>65.099999999999994</c:v>
                </c:pt>
                <c:pt idx="54">
                  <c:v>65.69</c:v>
                </c:pt>
                <c:pt idx="55">
                  <c:v>65.61</c:v>
                </c:pt>
                <c:pt idx="56">
                  <c:v>68.59</c:v>
                </c:pt>
                <c:pt idx="57">
                  <c:v>68.180000000000007</c:v>
                </c:pt>
                <c:pt idx="58">
                  <c:v>70.489999999999995</c:v>
                </c:pt>
                <c:pt idx="59">
                  <c:v>72.69</c:v>
                </c:pt>
                <c:pt idx="60">
                  <c:v>73.37</c:v>
                </c:pt>
                <c:pt idx="61">
                  <c:v>74.13</c:v>
                </c:pt>
                <c:pt idx="62">
                  <c:v>73.89</c:v>
                </c:pt>
                <c:pt idx="63">
                  <c:v>74.19</c:v>
                </c:pt>
                <c:pt idx="64">
                  <c:v>74.19</c:v>
                </c:pt>
                <c:pt idx="65">
                  <c:v>73.05</c:v>
                </c:pt>
                <c:pt idx="66">
                  <c:v>73.790000000000006</c:v>
                </c:pt>
                <c:pt idx="67">
                  <c:v>73.930000000000007</c:v>
                </c:pt>
                <c:pt idx="68">
                  <c:v>74.12</c:v>
                </c:pt>
                <c:pt idx="69">
                  <c:v>70.489999999999995</c:v>
                </c:pt>
                <c:pt idx="70">
                  <c:v>70.290000000000006</c:v>
                </c:pt>
                <c:pt idx="71">
                  <c:v>71.02</c:v>
                </c:pt>
                <c:pt idx="72">
                  <c:v>68.19</c:v>
                </c:pt>
                <c:pt idx="73">
                  <c:v>68.03</c:v>
                </c:pt>
                <c:pt idx="74">
                  <c:v>68.75</c:v>
                </c:pt>
                <c:pt idx="75">
                  <c:v>69.44</c:v>
                </c:pt>
                <c:pt idx="76">
                  <c:v>68.23</c:v>
                </c:pt>
                <c:pt idx="77">
                  <c:v>67.83</c:v>
                </c:pt>
                <c:pt idx="78">
                  <c:v>68.55</c:v>
                </c:pt>
                <c:pt idx="79">
                  <c:v>69.31</c:v>
                </c:pt>
                <c:pt idx="80">
                  <c:v>69.58</c:v>
                </c:pt>
                <c:pt idx="81">
                  <c:v>68.67</c:v>
                </c:pt>
                <c:pt idx="82">
                  <c:v>70.09</c:v>
                </c:pt>
                <c:pt idx="83">
                  <c:v>68.709999999999994</c:v>
                </c:pt>
                <c:pt idx="84">
                  <c:v>67.67</c:v>
                </c:pt>
                <c:pt idx="85">
                  <c:v>69</c:v>
                </c:pt>
                <c:pt idx="86">
                  <c:v>68.48</c:v>
                </c:pt>
                <c:pt idx="87">
                  <c:v>69.040000000000006</c:v>
                </c:pt>
                <c:pt idx="88">
                  <c:v>69.16</c:v>
                </c:pt>
                <c:pt idx="89">
                  <c:v>66.91</c:v>
                </c:pt>
                <c:pt idx="90">
                  <c:v>66.84</c:v>
                </c:pt>
                <c:pt idx="91">
                  <c:v>67.62</c:v>
                </c:pt>
                <c:pt idx="92">
                  <c:v>67.28</c:v>
                </c:pt>
                <c:pt idx="93">
                  <c:v>67.05</c:v>
                </c:pt>
                <c:pt idx="94">
                  <c:v>65.069999999999993</c:v>
                </c:pt>
                <c:pt idx="95">
                  <c:v>65.44</c:v>
                </c:pt>
                <c:pt idx="96">
                  <c:v>65.95</c:v>
                </c:pt>
                <c:pt idx="97">
                  <c:v>66.510000000000005</c:v>
                </c:pt>
                <c:pt idx="98">
                  <c:v>65.83</c:v>
                </c:pt>
                <c:pt idx="99">
                  <c:v>67.87</c:v>
                </c:pt>
                <c:pt idx="100">
                  <c:v>67.84</c:v>
                </c:pt>
                <c:pt idx="101">
                  <c:v>68.72</c:v>
                </c:pt>
                <c:pt idx="102">
                  <c:v>68.87</c:v>
                </c:pt>
                <c:pt idx="103">
                  <c:v>68.55</c:v>
                </c:pt>
                <c:pt idx="104">
                  <c:v>69.510000000000005</c:v>
                </c:pt>
                <c:pt idx="105">
                  <c:v>70.23</c:v>
                </c:pt>
                <c:pt idx="106">
                  <c:v>69.849999999999994</c:v>
                </c:pt>
                <c:pt idx="107">
                  <c:v>69.849999999999994</c:v>
                </c:pt>
                <c:pt idx="108">
                  <c:v>69.83</c:v>
                </c:pt>
                <c:pt idx="109">
                  <c:v>68.75</c:v>
                </c:pt>
                <c:pt idx="110">
                  <c:v>67.81</c:v>
                </c:pt>
                <c:pt idx="111">
                  <c:v>67.760000000000005</c:v>
                </c:pt>
                <c:pt idx="112">
                  <c:v>67.569999999999993</c:v>
                </c:pt>
                <c:pt idx="113">
                  <c:v>69.27</c:v>
                </c:pt>
                <c:pt idx="114">
                  <c:v>70.39</c:v>
                </c:pt>
                <c:pt idx="115">
                  <c:v>68.62</c:v>
                </c:pt>
                <c:pt idx="116">
                  <c:v>68.98</c:v>
                </c:pt>
                <c:pt idx="117">
                  <c:v>68.86</c:v>
                </c:pt>
                <c:pt idx="118">
                  <c:v>69.849999999999994</c:v>
                </c:pt>
                <c:pt idx="119">
                  <c:v>71.069999999999993</c:v>
                </c:pt>
                <c:pt idx="120">
                  <c:v>70.260000000000005</c:v>
                </c:pt>
                <c:pt idx="121">
                  <c:v>70.790000000000006</c:v>
                </c:pt>
                <c:pt idx="122">
                  <c:v>72.099999999999994</c:v>
                </c:pt>
                <c:pt idx="123">
                  <c:v>72.31</c:v>
                </c:pt>
                <c:pt idx="124">
                  <c:v>71.58</c:v>
                </c:pt>
                <c:pt idx="125">
                  <c:v>72.180000000000007</c:v>
                </c:pt>
                <c:pt idx="126">
                  <c:v>73.19</c:v>
                </c:pt>
                <c:pt idx="127">
                  <c:v>75.37</c:v>
                </c:pt>
                <c:pt idx="128">
                  <c:v>75.2</c:v>
                </c:pt>
                <c:pt idx="129">
                  <c:v>74.44</c:v>
                </c:pt>
                <c:pt idx="130">
                  <c:v>74.27</c:v>
                </c:pt>
                <c:pt idx="131">
                  <c:v>74.260000000000005</c:v>
                </c:pt>
                <c:pt idx="132">
                  <c:v>74.959999999999994</c:v>
                </c:pt>
                <c:pt idx="133">
                  <c:v>73.180000000000007</c:v>
                </c:pt>
                <c:pt idx="134">
                  <c:v>70.98</c:v>
                </c:pt>
                <c:pt idx="135">
                  <c:v>71.41</c:v>
                </c:pt>
                <c:pt idx="136">
                  <c:v>71.83</c:v>
                </c:pt>
                <c:pt idx="137">
                  <c:v>71.91</c:v>
                </c:pt>
                <c:pt idx="138">
                  <c:v>69.650000000000006</c:v>
                </c:pt>
                <c:pt idx="139">
                  <c:v>68.709999999999994</c:v>
                </c:pt>
                <c:pt idx="140">
                  <c:v>69.16</c:v>
                </c:pt>
                <c:pt idx="141">
                  <c:v>69.42</c:v>
                </c:pt>
                <c:pt idx="142">
                  <c:v>66.53</c:v>
                </c:pt>
                <c:pt idx="143">
                  <c:v>66.77</c:v>
                </c:pt>
                <c:pt idx="144">
                  <c:v>67.34</c:v>
                </c:pt>
                <c:pt idx="145">
                  <c:v>67.56</c:v>
                </c:pt>
                <c:pt idx="146">
                  <c:v>66.989999999999995</c:v>
                </c:pt>
                <c:pt idx="147">
                  <c:v>66.2</c:v>
                </c:pt>
                <c:pt idx="148">
                  <c:v>65.31</c:v>
                </c:pt>
                <c:pt idx="149">
                  <c:v>63.74</c:v>
                </c:pt>
                <c:pt idx="150">
                  <c:v>63.18</c:v>
                </c:pt>
                <c:pt idx="151">
                  <c:v>63.12</c:v>
                </c:pt>
                <c:pt idx="152">
                  <c:v>62.19</c:v>
                </c:pt>
                <c:pt idx="153">
                  <c:v>61.65</c:v>
                </c:pt>
                <c:pt idx="154">
                  <c:v>60.68</c:v>
                </c:pt>
                <c:pt idx="155">
                  <c:v>60.19</c:v>
                </c:pt>
                <c:pt idx="156">
                  <c:v>59.84</c:v>
                </c:pt>
                <c:pt idx="157">
                  <c:v>55.67</c:v>
                </c:pt>
                <c:pt idx="158">
                  <c:v>56.14</c:v>
                </c:pt>
                <c:pt idx="159">
                  <c:v>56.44</c:v>
                </c:pt>
                <c:pt idx="160">
                  <c:v>56.47</c:v>
                </c:pt>
                <c:pt idx="161">
                  <c:v>57.33</c:v>
                </c:pt>
                <c:pt idx="162">
                  <c:v>53.4</c:v>
                </c:pt>
                <c:pt idx="163">
                  <c:v>54.51</c:v>
                </c:pt>
                <c:pt idx="164">
                  <c:v>54.51</c:v>
                </c:pt>
                <c:pt idx="165">
                  <c:v>50.39</c:v>
                </c:pt>
                <c:pt idx="166">
                  <c:v>51.66</c:v>
                </c:pt>
                <c:pt idx="167">
                  <c:v>51.61</c:v>
                </c:pt>
                <c:pt idx="168">
                  <c:v>50.2</c:v>
                </c:pt>
                <c:pt idx="169">
                  <c:v>51.46</c:v>
                </c:pt>
                <c:pt idx="170">
                  <c:v>50.78</c:v>
                </c:pt>
                <c:pt idx="171">
                  <c:v>53.02</c:v>
                </c:pt>
                <c:pt idx="172">
                  <c:v>53.17</c:v>
                </c:pt>
                <c:pt idx="173">
                  <c:v>53.01</c:v>
                </c:pt>
                <c:pt idx="174">
                  <c:v>51.54</c:v>
                </c:pt>
                <c:pt idx="175">
                  <c:v>52.71</c:v>
                </c:pt>
                <c:pt idx="176">
                  <c:v>51.06</c:v>
                </c:pt>
                <c:pt idx="177">
                  <c:v>51.66</c:v>
                </c:pt>
                <c:pt idx="178">
                  <c:v>51.1</c:v>
                </c:pt>
                <c:pt idx="179">
                  <c:v>52.66</c:v>
                </c:pt>
                <c:pt idx="180">
                  <c:v>51.34</c:v>
                </c:pt>
                <c:pt idx="181">
                  <c:v>49.89</c:v>
                </c:pt>
                <c:pt idx="182">
                  <c:v>46.18</c:v>
                </c:pt>
                <c:pt idx="183">
                  <c:v>48.28</c:v>
                </c:pt>
                <c:pt idx="184">
                  <c:v>45.9</c:v>
                </c:pt>
                <c:pt idx="185">
                  <c:v>45.79</c:v>
                </c:pt>
                <c:pt idx="186">
                  <c:v>42.68</c:v>
                </c:pt>
                <c:pt idx="187">
                  <c:v>44.69</c:v>
                </c:pt>
                <c:pt idx="188">
                  <c:v>45.34</c:v>
                </c:pt>
                <c:pt idx="189">
                  <c:v>45.44</c:v>
                </c:pt>
                <c:pt idx="190">
                  <c:v>46.52</c:v>
                </c:pt>
                <c:pt idx="191">
                  <c:v>47.11</c:v>
                </c:pt>
                <c:pt idx="192">
                  <c:v>47.97</c:v>
                </c:pt>
                <c:pt idx="193">
                  <c:v>48.47</c:v>
                </c:pt>
                <c:pt idx="194">
                  <c:v>49.72</c:v>
                </c:pt>
                <c:pt idx="195">
                  <c:v>52.34</c:v>
                </c:pt>
                <c:pt idx="196">
                  <c:v>52.62</c:v>
                </c:pt>
                <c:pt idx="197">
                  <c:v>51.62</c:v>
                </c:pt>
                <c:pt idx="198">
                  <c:v>50.53</c:v>
                </c:pt>
                <c:pt idx="199">
                  <c:v>52.03</c:v>
                </c:pt>
                <c:pt idx="200">
                  <c:v>52.29</c:v>
                </c:pt>
                <c:pt idx="201">
                  <c:v>52.03</c:v>
                </c:pt>
                <c:pt idx="202">
                  <c:v>53.8</c:v>
                </c:pt>
                <c:pt idx="203">
                  <c:v>53.8</c:v>
                </c:pt>
                <c:pt idx="204">
                  <c:v>53.08</c:v>
                </c:pt>
                <c:pt idx="205">
                  <c:v>52.64</c:v>
                </c:pt>
                <c:pt idx="206">
                  <c:v>53.16</c:v>
                </c:pt>
                <c:pt idx="207">
                  <c:v>53.68</c:v>
                </c:pt>
                <c:pt idx="208">
                  <c:v>51.95</c:v>
                </c:pt>
                <c:pt idx="209">
                  <c:v>53.26</c:v>
                </c:pt>
                <c:pt idx="210">
                  <c:v>54.29</c:v>
                </c:pt>
                <c:pt idx="211">
                  <c:v>53.82</c:v>
                </c:pt>
                <c:pt idx="212">
                  <c:v>55.28</c:v>
                </c:pt>
                <c:pt idx="213">
                  <c:v>54.59</c:v>
                </c:pt>
                <c:pt idx="214">
                  <c:v>53.69</c:v>
                </c:pt>
                <c:pt idx="215">
                  <c:v>53.95</c:v>
                </c:pt>
                <c:pt idx="216">
                  <c:v>52.68</c:v>
                </c:pt>
                <c:pt idx="217">
                  <c:v>52.74</c:v>
                </c:pt>
                <c:pt idx="218">
                  <c:v>52.4</c:v>
                </c:pt>
                <c:pt idx="219">
                  <c:v>53.13</c:v>
                </c:pt>
                <c:pt idx="220">
                  <c:v>53.86</c:v>
                </c:pt>
                <c:pt idx="221">
                  <c:v>54.41</c:v>
                </c:pt>
                <c:pt idx="222">
                  <c:v>55.6</c:v>
                </c:pt>
                <c:pt idx="223">
                  <c:v>55.6</c:v>
                </c:pt>
                <c:pt idx="224">
                  <c:v>56.12</c:v>
                </c:pt>
                <c:pt idx="225">
                  <c:v>57.15</c:v>
                </c:pt>
                <c:pt idx="226">
                  <c:v>57</c:v>
                </c:pt>
                <c:pt idx="227">
                  <c:v>57.23</c:v>
                </c:pt>
                <c:pt idx="228">
                  <c:v>55.48</c:v>
                </c:pt>
                <c:pt idx="229">
                  <c:v>55.56</c:v>
                </c:pt>
                <c:pt idx="230">
                  <c:v>56.96</c:v>
                </c:pt>
                <c:pt idx="231">
                  <c:v>57.22</c:v>
                </c:pt>
                <c:pt idx="232">
                  <c:v>55.8</c:v>
                </c:pt>
                <c:pt idx="233">
                  <c:v>56.53</c:v>
                </c:pt>
                <c:pt idx="234">
                  <c:v>56.55</c:v>
                </c:pt>
                <c:pt idx="235">
                  <c:v>56.23</c:v>
                </c:pt>
                <c:pt idx="236">
                  <c:v>56.62</c:v>
                </c:pt>
                <c:pt idx="237">
                  <c:v>56.12</c:v>
                </c:pt>
                <c:pt idx="238">
                  <c:v>56.81</c:v>
                </c:pt>
                <c:pt idx="239">
                  <c:v>56.9</c:v>
                </c:pt>
                <c:pt idx="240">
                  <c:v>58.27</c:v>
                </c:pt>
                <c:pt idx="241">
                  <c:v>58.59</c:v>
                </c:pt>
                <c:pt idx="242">
                  <c:v>58.51</c:v>
                </c:pt>
                <c:pt idx="243">
                  <c:v>59.05</c:v>
                </c:pt>
                <c:pt idx="244">
                  <c:v>59.12</c:v>
                </c:pt>
                <c:pt idx="245">
                  <c:v>60.25</c:v>
                </c:pt>
                <c:pt idx="246">
                  <c:v>59.96</c:v>
                </c:pt>
                <c:pt idx="247">
                  <c:v>59.02</c:v>
                </c:pt>
                <c:pt idx="248">
                  <c:v>58.87</c:v>
                </c:pt>
                <c:pt idx="249">
                  <c:v>59.92</c:v>
                </c:pt>
                <c:pt idx="250">
                  <c:v>59.4</c:v>
                </c:pt>
                <c:pt idx="251">
                  <c:v>59.3</c:v>
                </c:pt>
                <c:pt idx="252">
                  <c:v>60.17</c:v>
                </c:pt>
                <c:pt idx="253">
                  <c:v>61.59</c:v>
                </c:pt>
                <c:pt idx="254">
                  <c:v>62.55</c:v>
                </c:pt>
                <c:pt idx="255">
                  <c:v>62.45</c:v>
                </c:pt>
                <c:pt idx="256">
                  <c:v>62.12</c:v>
                </c:pt>
                <c:pt idx="257">
                  <c:v>63.1</c:v>
                </c:pt>
                <c:pt idx="258">
                  <c:v>64.37</c:v>
                </c:pt>
                <c:pt idx="259">
                  <c:v>64.040000000000006</c:v>
                </c:pt>
                <c:pt idx="260">
                  <c:v>64.62</c:v>
                </c:pt>
                <c:pt idx="261">
                  <c:v>63.61</c:v>
                </c:pt>
                <c:pt idx="262">
                  <c:v>63.89</c:v>
                </c:pt>
                <c:pt idx="263">
                  <c:v>63.42</c:v>
                </c:pt>
                <c:pt idx="264">
                  <c:v>64</c:v>
                </c:pt>
                <c:pt idx="265">
                  <c:v>63.74</c:v>
                </c:pt>
                <c:pt idx="266">
                  <c:v>64.02</c:v>
                </c:pt>
                <c:pt idx="267">
                  <c:v>66.319999999999993</c:v>
                </c:pt>
                <c:pt idx="268">
                  <c:v>65.83</c:v>
                </c:pt>
                <c:pt idx="269">
                  <c:v>65.23</c:v>
                </c:pt>
                <c:pt idx="270">
                  <c:v>63.34</c:v>
                </c:pt>
                <c:pt idx="271">
                  <c:v>63.47</c:v>
                </c:pt>
                <c:pt idx="272">
                  <c:v>63.84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52-4B40-84C7-C45A4C2F2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50880"/>
        <c:axId val="42150528"/>
      </c:lineChart>
      <c:dateAx>
        <c:axId val="41450880"/>
        <c:scaling>
          <c:orientation val="minMax"/>
        </c:scaling>
        <c:delete val="0"/>
        <c:axPos val="b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mm\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42150528"/>
        <c:crosses val="autoZero"/>
        <c:auto val="1"/>
        <c:lblOffset val="100"/>
        <c:baseTimeUnit val="days"/>
        <c:majorUnit val="1"/>
        <c:majorTimeUnit val="months"/>
      </c:dateAx>
      <c:valAx>
        <c:axId val="42150528"/>
        <c:scaling>
          <c:orientation val="minMax"/>
          <c:max val="90"/>
          <c:min val="4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4145088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6663156418424799"/>
          <c:y val="0.86943331886663777"/>
          <c:w val="0.24911992756032156"/>
          <c:h val="4.3550813754771524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TheSans B4 SemiLight"/>
          <a:cs typeface="TheSans B4 SemiLight"/>
        </a:defRPr>
      </a:pPr>
      <a:endParaRPr lang="de-DE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99249617775206E-2"/>
          <c:y val="0.1270514955917674"/>
          <c:w val="0.87897930457807816"/>
          <c:h val="0.64093992889646978"/>
        </c:manualLayout>
      </c:layout>
      <c:lineChart>
        <c:grouping val="standard"/>
        <c:varyColors val="0"/>
        <c:ser>
          <c:idx val="0"/>
          <c:order val="0"/>
          <c:tx>
            <c:strRef>
              <c:f>Tabelle1!$K$3:$K$4</c:f>
              <c:strCache>
                <c:ptCount val="2"/>
                <c:pt idx="0">
                  <c:v>Agricultural raw materials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Tabelle1!$K$109:$K$121</c:f>
              <c:numCache>
                <c:formatCode>General</c:formatCode>
                <c:ptCount val="13"/>
                <c:pt idx="0">
                  <c:v>128</c:v>
                </c:pt>
                <c:pt idx="1">
                  <c:v>137</c:v>
                </c:pt>
                <c:pt idx="2">
                  <c:v>137.69999999999999</c:v>
                </c:pt>
                <c:pt idx="3">
                  <c:v>132.80000000000001</c:v>
                </c:pt>
                <c:pt idx="4">
                  <c:v>125.1</c:v>
                </c:pt>
                <c:pt idx="5">
                  <c:v>122.5</c:v>
                </c:pt>
                <c:pt idx="6">
                  <c:v>113</c:v>
                </c:pt>
                <c:pt idx="7">
                  <c:v>110.1</c:v>
                </c:pt>
                <c:pt idx="8">
                  <c:v>109.6</c:v>
                </c:pt>
                <c:pt idx="9">
                  <c:v>111.3</c:v>
                </c:pt>
                <c:pt idx="10">
                  <c:v>116.7</c:v>
                </c:pt>
                <c:pt idx="11">
                  <c:v>116.1</c:v>
                </c:pt>
                <c:pt idx="12">
                  <c:v>112.5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FF-4039-9CFC-5A7B071B1919}"/>
            </c:ext>
          </c:extLst>
        </c:ser>
        <c:ser>
          <c:idx val="6"/>
          <c:order val="1"/>
          <c:tx>
            <c:strRef>
              <c:f>Tabelle1!$Q$3:$Q$4</c:f>
              <c:strCache>
                <c:ptCount val="2"/>
                <c:pt idx="0">
                  <c:v>Non-ferrous metals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6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Tabelle1!$Q$109:$Q$121</c:f>
              <c:numCache>
                <c:formatCode>General</c:formatCode>
                <c:ptCount val="13"/>
                <c:pt idx="0">
                  <c:v>130.5</c:v>
                </c:pt>
                <c:pt idx="1">
                  <c:v>131.6</c:v>
                </c:pt>
                <c:pt idx="2">
                  <c:v>131.80000000000001</c:v>
                </c:pt>
                <c:pt idx="3">
                  <c:v>121.1</c:v>
                </c:pt>
                <c:pt idx="4">
                  <c:v>117.5</c:v>
                </c:pt>
                <c:pt idx="5">
                  <c:v>115.7</c:v>
                </c:pt>
                <c:pt idx="6">
                  <c:v>117.2</c:v>
                </c:pt>
                <c:pt idx="7">
                  <c:v>113.6</c:v>
                </c:pt>
                <c:pt idx="8">
                  <c:v>112.6</c:v>
                </c:pt>
                <c:pt idx="9">
                  <c:v>110.2</c:v>
                </c:pt>
                <c:pt idx="10">
                  <c:v>114.4</c:v>
                </c:pt>
                <c:pt idx="11">
                  <c:v>116.5</c:v>
                </c:pt>
                <c:pt idx="12">
                  <c:v>115.4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FF-4039-9CFC-5A7B071B1919}"/>
            </c:ext>
          </c:extLst>
        </c:ser>
        <c:ser>
          <c:idx val="7"/>
          <c:order val="2"/>
          <c:tx>
            <c:strRef>
              <c:f>Tabelle1!$R$3:$R$4</c:f>
              <c:strCache>
                <c:ptCount val="2"/>
                <c:pt idx="0">
                  <c:v>Iron ore, steel scrap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6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Tabelle1!$R$109:$R$121</c:f>
              <c:numCache>
                <c:formatCode>General</c:formatCode>
                <c:ptCount val="13"/>
                <c:pt idx="0">
                  <c:v>119.6</c:v>
                </c:pt>
                <c:pt idx="1">
                  <c:v>124.1</c:v>
                </c:pt>
                <c:pt idx="2">
                  <c:v>122</c:v>
                </c:pt>
                <c:pt idx="3">
                  <c:v>120.1</c:v>
                </c:pt>
                <c:pt idx="4">
                  <c:v>126.2</c:v>
                </c:pt>
                <c:pt idx="5">
                  <c:v>126.4</c:v>
                </c:pt>
                <c:pt idx="6">
                  <c:v>130.9</c:v>
                </c:pt>
                <c:pt idx="7">
                  <c:v>135.5</c:v>
                </c:pt>
                <c:pt idx="8">
                  <c:v>126.4</c:v>
                </c:pt>
                <c:pt idx="9">
                  <c:v>136.30000000000001</c:v>
                </c:pt>
                <c:pt idx="10">
                  <c:v>158</c:v>
                </c:pt>
                <c:pt idx="11">
                  <c:v>152.80000000000001</c:v>
                </c:pt>
                <c:pt idx="12">
                  <c:v>162.19999999999999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FF-4039-9CFC-5A7B071B1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238016"/>
        <c:axId val="413239552"/>
      </c:lineChart>
      <c:dateAx>
        <c:axId val="413238016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mm\/yyyy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TheSans B4 SemiLight"/>
                <a:cs typeface="TheSans B4 SemiLight"/>
              </a:defRPr>
            </a:pPr>
            <a:endParaRPr lang="de-DE"/>
          </a:p>
        </c:txPr>
        <c:crossAx val="413239552"/>
        <c:crosses val="autoZero"/>
        <c:auto val="1"/>
        <c:lblOffset val="100"/>
        <c:baseTimeUnit val="months"/>
      </c:dateAx>
      <c:valAx>
        <c:axId val="413239552"/>
        <c:scaling>
          <c:orientation val="minMax"/>
          <c:min val="80"/>
        </c:scaling>
        <c:delete val="0"/>
        <c:axPos val="l"/>
        <c:majorGridlines>
          <c:spPr>
            <a:ln w="3175" cap="flat" cmpd="sng" algn="ctr">
              <a:solidFill>
                <a:srgbClr val="C0C0C0"/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TheSans B4 SemiLight"/>
                <a:cs typeface="TheSans B4 SemiLight"/>
              </a:defRPr>
            </a:pPr>
            <a:endParaRPr lang="de-DE"/>
          </a:p>
        </c:txPr>
        <c:crossAx val="413238016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10495832757747386"/>
          <c:y val="0.86171881264332795"/>
          <c:w val="0.74104388267256072"/>
          <c:h val="4.3728210144811326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TheSans B4 SemiLight"/>
              <a:cs typeface="TheSans B4 SemiLight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TheSans B4 SemiLight"/>
          <a:cs typeface="TheSans B4 SemiLight"/>
        </a:defRPr>
      </a:pPr>
      <a:endParaRPr lang="de-D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299249617775206E-2"/>
          <c:y val="0.1270514955917674"/>
          <c:w val="0.87897930457807816"/>
          <c:h val="0.69297237524694955"/>
        </c:manualLayout>
      </c:layout>
      <c:lineChart>
        <c:grouping val="standard"/>
        <c:varyColors val="0"/>
        <c:ser>
          <c:idx val="1"/>
          <c:order val="1"/>
          <c:tx>
            <c:strRef>
              <c:f>Tabelle1!$M$3</c:f>
              <c:strCache>
                <c:ptCount val="1"/>
                <c:pt idx="0">
                  <c:v>Cocoa</c:v>
                </c:pt>
              </c:strCache>
            </c:strRef>
          </c:tx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Tabelle1!$M$109:$M$121</c:f>
              <c:numCache>
                <c:formatCode>General</c:formatCode>
                <c:ptCount val="13"/>
                <c:pt idx="0">
                  <c:v>2627.39</c:v>
                </c:pt>
                <c:pt idx="1">
                  <c:v>2651.22</c:v>
                </c:pt>
                <c:pt idx="2">
                  <c:v>2410.7600000000002</c:v>
                </c:pt>
                <c:pt idx="3">
                  <c:v>2357.0500000000002</c:v>
                </c:pt>
                <c:pt idx="4">
                  <c:v>2171.61</c:v>
                </c:pt>
                <c:pt idx="5">
                  <c:v>2194.89</c:v>
                </c:pt>
                <c:pt idx="6">
                  <c:v>2139.63</c:v>
                </c:pt>
                <c:pt idx="7">
                  <c:v>2185.04</c:v>
                </c:pt>
                <c:pt idx="8">
                  <c:v>2201.56</c:v>
                </c:pt>
                <c:pt idx="9">
                  <c:v>2263.34</c:v>
                </c:pt>
                <c:pt idx="10">
                  <c:v>2255.8000000000002</c:v>
                </c:pt>
                <c:pt idx="11">
                  <c:v>2200.25</c:v>
                </c:pt>
                <c:pt idx="12">
                  <c:v>2332.2800000000002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D8-46A6-BBCD-535E4BAE0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010240"/>
        <c:axId val="416011776"/>
      </c:lineChart>
      <c:lineChart>
        <c:grouping val="standard"/>
        <c:varyColors val="0"/>
        <c:ser>
          <c:idx val="0"/>
          <c:order val="0"/>
          <c:tx>
            <c:strRef>
              <c:f>Tabelle1!$L$3</c:f>
              <c:strCache>
                <c:ptCount val="1"/>
                <c:pt idx="0">
                  <c:v>Coffee</c:v>
                </c:pt>
              </c:strCache>
            </c:strRef>
          </c:tx>
          <c:spPr>
            <a:ln w="19050">
              <a:solidFill>
                <a:sysClr val="window" lastClr="FFFFFF">
                  <a:lumMod val="75000"/>
                </a:sysClr>
              </a:solidFill>
            </a:ln>
          </c:spPr>
          <c:marker>
            <c:symbol val="none"/>
          </c:marker>
          <c:cat>
            <c:numRef>
              <c:f>Tabelle1!$A$109:$A$121</c:f>
              <c:numCache>
                <c:formatCode>mmm\-yy</c:formatCode>
                <c:ptCount val="13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</c:numCache>
            </c:numRef>
          </c:cat>
          <c:val>
            <c:numRef>
              <c:f>Tabelle1!$L$109:$L$121</c:f>
              <c:numCache>
                <c:formatCode>General</c:formatCode>
                <c:ptCount val="13"/>
                <c:pt idx="0">
                  <c:v>112.61</c:v>
                </c:pt>
                <c:pt idx="1">
                  <c:v>113.22</c:v>
                </c:pt>
                <c:pt idx="2">
                  <c:v>110.44</c:v>
                </c:pt>
                <c:pt idx="3">
                  <c:v>107.2</c:v>
                </c:pt>
                <c:pt idx="4">
                  <c:v>102.36</c:v>
                </c:pt>
                <c:pt idx="5">
                  <c:v>98.17</c:v>
                </c:pt>
                <c:pt idx="6">
                  <c:v>111.56</c:v>
                </c:pt>
                <c:pt idx="7">
                  <c:v>109.59</c:v>
                </c:pt>
                <c:pt idx="8">
                  <c:v>100.62</c:v>
                </c:pt>
                <c:pt idx="9">
                  <c:v>101.56</c:v>
                </c:pt>
                <c:pt idx="10">
                  <c:v>100.73</c:v>
                </c:pt>
                <c:pt idx="11">
                  <c:v>97.5</c:v>
                </c:pt>
                <c:pt idx="12">
                  <c:v>94.42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D8-46A6-BBCD-535E4BAE0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015104"/>
        <c:axId val="416013312"/>
      </c:lineChart>
      <c:dateAx>
        <c:axId val="416010240"/>
        <c:scaling>
          <c:orientation val="minMax"/>
        </c:scaling>
        <c:delete val="0"/>
        <c:axPos val="b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416011776"/>
        <c:crosses val="autoZero"/>
        <c:auto val="1"/>
        <c:lblOffset val="100"/>
        <c:baseTimeUnit val="months"/>
      </c:dateAx>
      <c:valAx>
        <c:axId val="416011776"/>
        <c:scaling>
          <c:orientation val="minMax"/>
          <c:min val="2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416010240"/>
        <c:crosses val="autoZero"/>
        <c:crossBetween val="between"/>
      </c:valAx>
      <c:valAx>
        <c:axId val="416013312"/>
        <c:scaling>
          <c:orientation val="minMax"/>
          <c:min val="90"/>
        </c:scaling>
        <c:delete val="0"/>
        <c:axPos val="r"/>
        <c:numFmt formatCode="General" sourceLinked="1"/>
        <c:majorTickMark val="out"/>
        <c:minorTickMark val="none"/>
        <c:tickLblPos val="nextTo"/>
        <c:crossAx val="416015104"/>
        <c:crosses val="max"/>
        <c:crossBetween val="between"/>
      </c:valAx>
      <c:dateAx>
        <c:axId val="4160151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16013312"/>
        <c:crosses val="autoZero"/>
        <c:auto val="1"/>
        <c:lblOffset val="100"/>
        <c:baseTimeUnit val="months"/>
      </c:date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6993691578026433"/>
          <c:y val="0.89311909052098881"/>
          <c:w val="0.2453975310502455"/>
          <c:h val="4.1893745529096825E-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TheSans B4 SemiLight"/>
          <a:cs typeface="TheSans B4 SemiLight"/>
        </a:defRPr>
      </a:pPr>
      <a:endParaRPr lang="de-DE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9.88792E-17</cdr:x>
      <cdr:y>0.01331</cdr:y>
    </cdr:from>
    <cdr:to>
      <cdr:x>1</cdr:x>
      <cdr:y>0.07227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0800" y="50800"/>
          <a:ext cx="540000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effectLst/>
              <a:latin typeface="+mj-lt"/>
            </a:rPr>
            <a:t>HWWI commodity price index, USD basis, monthly averages</a:t>
          </a:r>
        </a:p>
      </cdr:txBody>
    </cdr:sp>
  </cdr:relSizeAnchor>
  <cdr:relSizeAnchor xmlns:cdr="http://schemas.openxmlformats.org/drawingml/2006/chartDrawing">
    <cdr:from>
      <cdr:x>0</cdr:x>
      <cdr:y>0.95925</cdr:y>
    </cdr:from>
    <cdr:to>
      <cdr:x>0.99853</cdr:x>
      <cdr:y>0.9946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62362"/>
          <a:ext cx="5392061" cy="134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+mn-lt"/>
            </a:rPr>
            <a:t>Sources: HWWI.</a:t>
          </a:r>
          <a:endParaRPr lang="de-DE" sz="70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0.07258</cdr:y>
    </cdr:from>
    <cdr:to>
      <cdr:x>0.17291</cdr:x>
      <cdr:y>0.1257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10738"/>
          <a:ext cx="1143000" cy="227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900" b="0" i="0" u="none" strike="noStrike" baseline="0" dirty="0" err="1">
              <a:solidFill>
                <a:srgbClr val="000000"/>
              </a:solidFill>
              <a:latin typeface="+mn-lt"/>
            </a:rPr>
            <a:t>index</a:t>
          </a:r>
          <a:r>
            <a:rPr lang="de-DE" sz="900" b="0" i="0" u="none" strike="noStrike" baseline="0" dirty="0">
              <a:solidFill>
                <a:srgbClr val="000000"/>
              </a:solidFill>
              <a:latin typeface="+mn-lt"/>
            </a:rPr>
            <a:t> 2015=100</a:t>
          </a:r>
          <a:endParaRPr lang="de-DE" sz="9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9.88792E-17</cdr:x>
      <cdr:y>0.01331</cdr:y>
    </cdr:from>
    <cdr:to>
      <cdr:x>1</cdr:x>
      <cdr:y>0.07227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0800" y="50800"/>
          <a:ext cx="540000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effectLst/>
              <a:latin typeface="+mj-lt"/>
            </a:rPr>
            <a:t>HWWI commodity price index, energy raw materials, USD basis, monthly averages</a:t>
          </a:r>
        </a:p>
      </cdr:txBody>
    </cdr:sp>
  </cdr:relSizeAnchor>
  <cdr:relSizeAnchor xmlns:cdr="http://schemas.openxmlformats.org/drawingml/2006/chartDrawing">
    <cdr:from>
      <cdr:x>0</cdr:x>
      <cdr:y>0.95925</cdr:y>
    </cdr:from>
    <cdr:to>
      <cdr:x>0.99853</cdr:x>
      <cdr:y>0.9946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62362"/>
          <a:ext cx="5392061" cy="134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+mn-lt"/>
            </a:rPr>
            <a:t>Sources: HWWI.</a:t>
          </a:r>
          <a:endParaRPr lang="de-DE" sz="70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0.07258</cdr:y>
    </cdr:from>
    <cdr:to>
      <cdr:x>0.17291</cdr:x>
      <cdr:y>0.1257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10738"/>
          <a:ext cx="1143000" cy="227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900" b="0" i="0" u="none" strike="noStrike" baseline="0" dirty="0" err="1">
              <a:solidFill>
                <a:srgbClr val="000000"/>
              </a:solidFill>
              <a:latin typeface="+mn-lt"/>
            </a:rPr>
            <a:t>index</a:t>
          </a:r>
          <a:r>
            <a:rPr lang="de-DE" sz="900" b="0" i="0" u="none" strike="noStrike" baseline="0" dirty="0">
              <a:solidFill>
                <a:srgbClr val="000000"/>
              </a:solidFill>
              <a:latin typeface="+mn-lt"/>
            </a:rPr>
            <a:t> 2015=100</a:t>
          </a:r>
          <a:endParaRPr lang="de-DE" sz="900" dirty="0"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0.23387</cdr:x>
      <cdr:y>0.01176</cdr:y>
    </cdr:from>
    <cdr:to>
      <cdr:x>0.99194</cdr:x>
      <cdr:y>0.07072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088232" y="72008"/>
          <a:ext cx="6768752" cy="360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2400" b="1">
            <a:effectLst/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0.04706</cdr:y>
    </cdr:from>
    <cdr:to>
      <cdr:x>0.21774</cdr:x>
      <cdr:y>0.09612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88032"/>
          <a:ext cx="1944216" cy="3002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de-DE" sz="1800">
            <a:latin typeface="+mn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9.88792E-17</cdr:x>
      <cdr:y>0.01331</cdr:y>
    </cdr:from>
    <cdr:to>
      <cdr:x>1</cdr:x>
      <cdr:y>0.07227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0800" y="50800"/>
          <a:ext cx="540000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>
              <a:effectLst/>
              <a:latin typeface="+mj-lt"/>
            </a:rPr>
            <a:t>Crude oil average, daily</a:t>
          </a:r>
          <a:r>
            <a:rPr lang="de-DE" sz="1200" baseline="0">
              <a:effectLst/>
              <a:latin typeface="+mj-lt"/>
            </a:rPr>
            <a:t> price</a:t>
          </a:r>
          <a:endParaRPr lang="de-DE" sz="1200">
            <a:effectLst/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0.95925</cdr:y>
    </cdr:from>
    <cdr:to>
      <cdr:x>0.99853</cdr:x>
      <cdr:y>0.9946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62362"/>
          <a:ext cx="5392061" cy="134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700" b="0" i="0" u="none" strike="noStrike" baseline="0" dirty="0">
              <a:solidFill>
                <a:srgbClr val="000000"/>
              </a:solidFill>
              <a:latin typeface="+mn-lt"/>
            </a:rPr>
            <a:t>Sources: HWWI.</a:t>
          </a:r>
          <a:endParaRPr lang="de-DE" sz="700" dirty="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0.07258</cdr:y>
    </cdr:from>
    <cdr:to>
      <cdr:x>0.17291</cdr:x>
      <cdr:y>0.1257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10738"/>
          <a:ext cx="1143000" cy="227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900" b="0" i="0" u="none" strike="noStrike" baseline="0" dirty="0">
              <a:solidFill>
                <a:srgbClr val="000000"/>
              </a:solidFill>
              <a:latin typeface="+mn-lt"/>
            </a:rPr>
            <a:t>USD</a:t>
          </a:r>
          <a:endParaRPr lang="de-DE" sz="900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0.23387</cdr:x>
      <cdr:y>0.01176</cdr:y>
    </cdr:from>
    <cdr:to>
      <cdr:x>0.99194</cdr:x>
      <cdr:y>0.07072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088232" y="72008"/>
          <a:ext cx="6768752" cy="360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2400" b="1">
            <a:effectLst/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0.04706</cdr:y>
    </cdr:from>
    <cdr:to>
      <cdr:x>0.21774</cdr:x>
      <cdr:y>0.09612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88032"/>
          <a:ext cx="1944216" cy="3002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de-DE" sz="1800">
            <a:latin typeface="+mn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9.88792E-17</cdr:x>
      <cdr:y>0.01331</cdr:y>
    </cdr:from>
    <cdr:to>
      <cdr:x>1</cdr:x>
      <cdr:y>0.07227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0800" y="50800"/>
          <a:ext cx="540000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>
              <a:effectLst/>
              <a:latin typeface="+mj-lt"/>
            </a:rPr>
            <a:t>Crude oil, daily</a:t>
          </a:r>
          <a:r>
            <a:rPr lang="de-DE" sz="1200" baseline="0">
              <a:effectLst/>
              <a:latin typeface="+mj-lt"/>
            </a:rPr>
            <a:t> price</a:t>
          </a:r>
          <a:endParaRPr lang="de-DE" sz="1200">
            <a:effectLst/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0.95925</cdr:y>
    </cdr:from>
    <cdr:to>
      <cdr:x>0.99853</cdr:x>
      <cdr:y>0.9946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62362"/>
          <a:ext cx="5392061" cy="134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+mn-lt"/>
            </a:rPr>
            <a:t>Sources: HWWI.</a:t>
          </a:r>
          <a:endParaRPr lang="de-DE" sz="70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0.07258</cdr:y>
    </cdr:from>
    <cdr:to>
      <cdr:x>0.17291</cdr:x>
      <cdr:y>0.1257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10738"/>
          <a:ext cx="1143000" cy="227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900" b="0" i="0" u="none" strike="noStrike" baseline="0" dirty="0">
              <a:solidFill>
                <a:srgbClr val="000000"/>
              </a:solidFill>
              <a:latin typeface="+mn-lt"/>
            </a:rPr>
            <a:t>US Dollar</a:t>
          </a:r>
          <a:endParaRPr lang="de-DE" sz="900" dirty="0">
            <a:latin typeface="+mn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9.88792E-17</cdr:x>
      <cdr:y>0.01331</cdr:y>
    </cdr:from>
    <cdr:to>
      <cdr:x>1</cdr:x>
      <cdr:y>0.07227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0800" y="50800"/>
          <a:ext cx="540000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effectLst/>
              <a:latin typeface="+mj-lt"/>
            </a:rPr>
            <a:t>HWWI commodity price index, industrial raw materials, USD basis, monthly averages</a:t>
          </a:r>
        </a:p>
      </cdr:txBody>
    </cdr:sp>
  </cdr:relSizeAnchor>
  <cdr:relSizeAnchor xmlns:cdr="http://schemas.openxmlformats.org/drawingml/2006/chartDrawing">
    <cdr:from>
      <cdr:x>0</cdr:x>
      <cdr:y>0.95925</cdr:y>
    </cdr:from>
    <cdr:to>
      <cdr:x>0.99853</cdr:x>
      <cdr:y>0.9946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62362"/>
          <a:ext cx="5392061" cy="134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+mn-lt"/>
            </a:rPr>
            <a:t>Sources: HWWI.</a:t>
          </a:r>
          <a:endParaRPr lang="de-DE" sz="70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0.07258</cdr:y>
    </cdr:from>
    <cdr:to>
      <cdr:x>0.17291</cdr:x>
      <cdr:y>0.1257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10738"/>
          <a:ext cx="1143000" cy="227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900" b="0" i="0" u="none" strike="noStrike" baseline="0" dirty="0" err="1">
              <a:solidFill>
                <a:srgbClr val="000000"/>
              </a:solidFill>
              <a:latin typeface="+mn-lt"/>
            </a:rPr>
            <a:t>index</a:t>
          </a:r>
          <a:r>
            <a:rPr lang="de-DE" sz="900" b="0" i="0" u="none" strike="noStrike" baseline="0" dirty="0">
              <a:solidFill>
                <a:srgbClr val="000000"/>
              </a:solidFill>
              <a:latin typeface="+mn-lt"/>
            </a:rPr>
            <a:t> 2015=100</a:t>
          </a:r>
          <a:endParaRPr lang="de-DE" sz="900" dirty="0">
            <a:latin typeface="+mn-lt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9.88792E-17</cdr:x>
      <cdr:y>0.01331</cdr:y>
    </cdr:from>
    <cdr:to>
      <cdr:x>1</cdr:x>
      <cdr:y>0.07227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0800" y="50800"/>
          <a:ext cx="540000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>
              <a:effectLst/>
              <a:latin typeface="+mj-lt"/>
            </a:rPr>
            <a:t>Monthly averages of prices</a:t>
          </a:r>
        </a:p>
      </cdr:txBody>
    </cdr:sp>
  </cdr:relSizeAnchor>
  <cdr:relSizeAnchor xmlns:cdr="http://schemas.openxmlformats.org/drawingml/2006/chartDrawing">
    <cdr:from>
      <cdr:x>0</cdr:x>
      <cdr:y>0.95925</cdr:y>
    </cdr:from>
    <cdr:to>
      <cdr:x>0.99853</cdr:x>
      <cdr:y>0.9946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62362"/>
          <a:ext cx="5392061" cy="1349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+mn-lt"/>
            </a:rPr>
            <a:t>Sources: HWWI.</a:t>
          </a:r>
          <a:endParaRPr lang="de-DE" sz="700">
            <a:latin typeface="+mn-lt"/>
          </a:endParaRPr>
        </a:p>
      </cdr:txBody>
    </cdr:sp>
  </cdr:relSizeAnchor>
  <cdr:relSizeAnchor xmlns:cdr="http://schemas.openxmlformats.org/drawingml/2006/chartDrawing">
    <cdr:from>
      <cdr:x>0.874</cdr:x>
      <cdr:y>0.06087</cdr:y>
    </cdr:from>
    <cdr:to>
      <cdr:x>1</cdr:x>
      <cdr:y>0.11512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9700" y="297154"/>
          <a:ext cx="752475" cy="264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900" b="0" i="0" u="none" strike="noStrike" baseline="0">
              <a:solidFill>
                <a:srgbClr val="000000"/>
              </a:solidFill>
              <a:latin typeface="+mn-lt"/>
            </a:rPr>
            <a:t>Coffee (US¢/lb)</a:t>
          </a:r>
          <a:endParaRPr lang="de-DE" sz="900">
            <a:latin typeface="+mn-lt"/>
          </a:endParaRPr>
        </a:p>
      </cdr:txBody>
    </cdr:sp>
  </cdr:relSizeAnchor>
  <cdr:relSizeAnchor xmlns:cdr="http://schemas.openxmlformats.org/drawingml/2006/chartDrawing">
    <cdr:from>
      <cdr:x>0.01276</cdr:x>
      <cdr:y>0.06486</cdr:y>
    </cdr:from>
    <cdr:to>
      <cdr:x>0.20096</cdr:x>
      <cdr:y>0.10341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" y="316639"/>
          <a:ext cx="1123950" cy="188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de-DE" sz="900">
              <a:latin typeface="+mn-lt"/>
            </a:rPr>
            <a:t>Cocoa (US-$/ton)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2F84F6B4-86FF-4BD9-A583-B1A6FB8E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5" y="227206"/>
            <a:ext cx="1420116" cy="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9" name="Rectangle 9">
            <a:extLst>
              <a:ext uri="{FF2B5EF4-FFF2-40B4-BE49-F238E27FC236}">
                <a16:creationId xmlns:a16="http://schemas.microsoft.com/office/drawing/2014/main" id="{B5E8B7F6-4293-47A8-A049-E0EEEE6C81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2678" y="6345439"/>
            <a:ext cx="6616183" cy="28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  <a:endParaRPr lang="de-DE" sz="1200"/>
          </a:p>
        </p:txBody>
      </p:sp>
      <p:sp>
        <p:nvSpPr>
          <p:cNvPr id="435210" name="Rectangle 10">
            <a:extLst>
              <a:ext uri="{FF2B5EF4-FFF2-40B4-BE49-F238E27FC236}">
                <a16:creationId xmlns:a16="http://schemas.microsoft.com/office/drawing/2014/main" id="{15B07BE1-4B63-4FD1-9365-05D6B4BD90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610976" y="6345439"/>
            <a:ext cx="1542988" cy="28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9110215B-3790-4872-A085-B20E77E1FC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805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11CAF1EA-C596-4763-B675-734292610F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8000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1AACB28-4B97-4F81-9A9C-C997616EE8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654048" y="3400468"/>
            <a:ext cx="6618547" cy="28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3" tIns="45211" rIns="90423" bIns="45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E96016C8-EB40-45B3-A136-4C27516DDC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654046" y="6457411"/>
            <a:ext cx="4631328" cy="1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211" rIns="0" bIns="45211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  <a:endParaRPr lang="de-DE" sz="1200">
              <a:latin typeface="Times" pitchFamily="18" charset="0"/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49B51A11-BF83-49E0-947B-02593F8C7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98794" y="6457411"/>
            <a:ext cx="1873799" cy="1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211" rIns="0" bIns="45211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FE78997E-806C-4361-A56F-671AE8E6F2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1372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134BE824-8394-4C44-9BC8-60B77796C99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654046" y="6457411"/>
            <a:ext cx="4631328" cy="17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211" rIns="0" bIns="45211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rgbClr val="003366"/>
                </a:solidFill>
              </a:rPr>
              <a:t>Hamburgisches WeltWirtschaftsInstitut (HWWI)</a:t>
            </a:r>
            <a:endParaRPr lang="de-DE" altLang="de-DE" sz="1200" b="0">
              <a:latin typeface="Times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385375-AC2A-457F-984F-96B641E77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D389EA8-7890-4425-8D3C-D9AF42140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865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A466323-6D90-43D0-9871-85AAAE7723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621397" y="6456325"/>
            <a:ext cx="4302881" cy="34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4" tIns="45217" rIns="90434" bIns="45217" anchor="b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1E78A7D3-8BF9-49AB-B688-B85274D9CAD0}" type="slidenum">
              <a:rPr lang="de-DE" altLang="de-DE" sz="1200" b="0">
                <a:latin typeface="Arial" panose="020B0604020202020204" pitchFamily="34" charset="0"/>
              </a:rPr>
              <a:pPr algn="r" eaLnBrk="1" hangingPunct="1"/>
              <a:t>2</a:t>
            </a:fld>
            <a:endParaRPr lang="de-DE" altLang="de-DE" sz="1200" b="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4041AFC-86E2-4F41-A238-7C7A7C735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8000"/>
            <a:ext cx="3402012" cy="2551113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C0066DA-6B7A-4E39-A220-1834E2B7E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429" y="3228707"/>
            <a:ext cx="7941784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4" tIns="45217" rIns="90434" bIns="45217"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43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67155A-047B-4166-94AA-B226067E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C58B0E-2F3D-49E8-9767-101E333F1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115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67155A-047B-4166-94AA-B226067E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C58B0E-2F3D-49E8-9767-101E333F1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592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67155A-047B-4166-94AA-B226067E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C58B0E-2F3D-49E8-9767-101E333F1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227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67155A-047B-4166-94AA-B226067E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C58B0E-2F3D-49E8-9767-101E333F1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519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67155A-047B-4166-94AA-B226067E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C58B0E-2F3D-49E8-9767-101E333F1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797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67155A-047B-4166-94AA-B226067E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C58B0E-2F3D-49E8-9767-101E333F1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629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67155A-047B-4166-94AA-B226067E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C58B0E-2F3D-49E8-9767-101E333F1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517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AA09A9D-F77D-4490-91E6-5A74C73A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>
                <a:solidFill>
                  <a:schemeClr val="bg1"/>
                </a:solidFill>
              </a:rPr>
              <a:t> </a:t>
            </a:r>
            <a:endParaRPr lang="de-DE" altLang="de-DE" b="0">
              <a:solidFill>
                <a:schemeClr val="bg1"/>
              </a:solidFill>
            </a:endParaRPr>
          </a:p>
          <a:p>
            <a:pPr>
              <a:lnSpc>
                <a:spcPct val="278000"/>
              </a:lnSpc>
              <a:defRPr/>
            </a:pPr>
            <a:endParaRPr lang="de-DE" altLang="de-DE" b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221E1CB-6990-4D15-A684-1B34397F9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870075"/>
            <a:ext cx="6985000" cy="14398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>
                <a:solidFill>
                  <a:schemeClr val="bg1"/>
                </a:solidFill>
              </a:rPr>
              <a:t> </a:t>
            </a:r>
            <a:endParaRPr lang="de-DE" altLang="de-DE" b="0">
              <a:solidFill>
                <a:schemeClr val="bg1"/>
              </a:solidFill>
            </a:endParaRPr>
          </a:p>
          <a:p>
            <a:pPr>
              <a:lnSpc>
                <a:spcPct val="278000"/>
              </a:lnSpc>
              <a:defRPr/>
            </a:pPr>
            <a:endParaRPr lang="de-DE" altLang="de-DE" b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C2DF47F-485A-4788-A47B-A5FCA761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0"/>
            <a:ext cx="9140825" cy="190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>
                <a:solidFill>
                  <a:schemeClr val="bg1"/>
                </a:solidFill>
              </a:rPr>
              <a:t> </a:t>
            </a:r>
            <a:endParaRPr lang="de-DE" altLang="de-DE" b="0">
              <a:solidFill>
                <a:schemeClr val="bg1"/>
              </a:solidFill>
            </a:endParaRPr>
          </a:p>
          <a:p>
            <a:pPr>
              <a:lnSpc>
                <a:spcPct val="278000"/>
              </a:lnSpc>
              <a:defRPr/>
            </a:pPr>
            <a:endParaRPr lang="de-DE" altLang="de-DE" b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3009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411413" y="1905000"/>
            <a:ext cx="6542087" cy="1409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3009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314700"/>
            <a:ext cx="6542087" cy="2781300"/>
          </a:xfrm>
        </p:spPr>
        <p:txBody>
          <a:bodyPr/>
          <a:lstStyle>
            <a:lvl1pPr marL="0" indent="0">
              <a:defRPr sz="1800"/>
            </a:lvl1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" y="253873"/>
            <a:ext cx="2020824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1AA62C9-6519-48E4-8672-4EF707C7BF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F13A8C7-54F4-4144-99C7-4143A45356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EC7589B5-6917-4692-A159-16088A74366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975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2750" y="44450"/>
            <a:ext cx="2190750" cy="64801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500" y="44450"/>
            <a:ext cx="6419850" cy="64801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D7DA09A-CAC6-4C4C-95D7-1B5BEF4F01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365027C-83A9-439D-8BF8-9C6FEF338A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A76695C4-22F7-4C37-96A9-1142F37B9EA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746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" y="44450"/>
            <a:ext cx="8763000" cy="159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500" y="1752600"/>
            <a:ext cx="4305300" cy="47720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05300" cy="47720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A27D8A7-B8FA-4523-B2D4-74AE1578FC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443C14A-CDC9-4F2E-9111-F388F48D58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E5357D38-4526-4AEC-A50D-3ADE0D37168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417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A3C2CFF-9106-4CE1-BCB0-9F54119212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22AD9BB-EDE8-4236-B63A-31E1053BE1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579A1A67-4859-4A30-A569-E1A51A5E70F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063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A05C37D-9CC7-46FA-B684-237AA19B16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3A7F1E4-7B7C-49AB-A9FE-EBDF56725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6CAE633F-6953-4D58-BA15-2137F99E4EF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382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F679D5E-014E-4E33-9041-88A3E31E90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37C3337-5B46-4143-AF1A-DDC7AB4396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10400169-D6E6-4E4E-AC86-AD23F79BBEF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126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773238"/>
            <a:ext cx="4279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773238"/>
            <a:ext cx="4279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1A469C0-86C6-46C6-A8A1-54F06ECC17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9DA4F47-A9C5-4850-9804-DA1C5E92D3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471A9D31-4744-4394-B207-1637E9F991A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031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F9BB327-E7EB-428B-822D-15FDA39DAF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8137F3A-2B19-4F7A-A917-5CE99BBE5B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C9F3F322-7C32-481F-BC0E-0854720FB31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269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A7EE5C8-9411-4C3E-9882-11273BEE03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CFFD432-2AC1-4DB6-937B-6A52ADCBFA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59678F24-4DB4-4E0B-B251-611C3943876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3453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1B9E254-E24E-41B9-8EA6-81A085E0E3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E2E0E6-F3BF-46EA-90B4-457E27F229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7E8B8C0B-DFA3-4053-8D11-F005DF5D85B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559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AF2F9C1-8DBA-4303-BD8F-170FE33F57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70D5576-4C60-4DB1-BE1D-2DA55654C1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50865E89-E490-4EF1-B26A-47EE530D98C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009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B0F461D-79C3-4C6A-8301-72C6EE701C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3871F77-D5EB-42D4-8501-CAFA15879B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C34966F1-F273-4EE3-9A81-B9A55D0C251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77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7806327-E7AD-4B3C-84EE-64A983EAA3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3796FF9-30C5-4B38-8E66-B0DF1B8E89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2D778D85-620E-4952-B82D-9643ACFDA50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1418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F17B249-DCDB-470B-8951-C550E658B0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797525C-EC22-46BA-97D0-E1B83927B9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A8C4128F-E0AB-4FA2-A5A9-A0CD5CA71F2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4841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3063" y="115888"/>
            <a:ext cx="2179637" cy="64087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391275" cy="640873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2CCCF07-96AE-4546-8053-03CE2F9D81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CBF5066-D935-4591-AD4C-0ABBCDC8A0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793ADF3A-06E3-4DD1-8B6D-8A635C179CF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3776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27D3BE-60A6-4230-883C-D41D2A71DC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5CEDC0-AF3E-46AB-B59C-96112538DB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54E11E27-233C-4BF7-9E38-E28295EFFBF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7858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07837A-05B4-46FF-B6F8-4577623D1A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6EF7B6-7578-45BB-88FF-A79A1B1841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6DCA35CE-7C88-4FC4-A918-5338F904FC3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5992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F9BBB0-0F61-4E70-8916-F91D767ABC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BE712E-BED0-4F59-BD74-E9169EDCCF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FAF0ECA6-29EE-48C7-93C2-77382394842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810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784350"/>
            <a:ext cx="4310062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784350"/>
            <a:ext cx="431165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BC3AAE-9310-455F-9357-00D4659C2D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87EFE5-7BBD-4EEF-9F97-E1AF141C35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9BAB5C2E-7C30-4AB9-8F64-DF10CD55D85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051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B5E2742-7BCD-4789-93E4-ED8AC2215D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C9C902A-87D3-419D-9C73-923C7BCBF0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0B864A52-893B-459A-AC57-1C20D489F9F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1746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2EF602-1A42-4386-B8FD-415D48AD3E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4DBC17-8CB7-4E23-8B33-ABFEC4D3A1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FEC87AE7-5717-4593-B76B-BEB9712DE7E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68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7AF6712-9CA3-457B-A0B1-F385D48A55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1F0BEB5-5AB3-4654-8B83-C6584AB964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56F7F372-E8E2-46FC-809E-12161A457F2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965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082219E-107A-4A02-9BDB-85712EA660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B8A2B6A-B000-4108-9A20-B7E941D77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95AF906B-0DF6-4DCC-BC62-E28A7989043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1001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5D715-5117-4005-84B9-168E9BAFD9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8B627-F2B6-471D-8563-132DCB278E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3903D4DC-053C-4F10-A4E3-3DC738BE16F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0022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17565C-8B01-4F23-A912-0CF2207EA5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9C7E5-B5DB-49BC-B3CD-78A19D7F1A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20328834-9EBD-4853-BAF7-D89B86BEBE2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4011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4FA1E1-4722-4667-9DA3-2075B9ACD5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A51C4F-DC6D-43EA-8834-33044F69FF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D7BCEE09-00DD-4EF9-9F97-4CB46C69026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977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1163" y="44450"/>
            <a:ext cx="2192337" cy="6553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29375" cy="6553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47B15F-9F02-472C-8536-487C854442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275756-7FAC-4635-9073-B78BEB0F58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88B144AD-E618-4DB5-9FC9-872A39EC043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9752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26AD02-7AC7-47CF-8319-20AD64B96E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37A31D-CEC9-4302-AA2D-DDC739E057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C7F787BA-2252-491B-ACD6-AE4EB4C4DBA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2502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C53646-ABC8-40AE-955D-AC369DA5C4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896D1C-7C0D-42B0-9219-5339E1A121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66726AB7-7990-49FD-824F-6EB6B875A33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2633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14575E-F6AE-4ACB-ABC7-32303454D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D125CB-50F4-4E0F-B224-FE8544CECA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0BC5FAB5-B94B-4FD8-9D7E-8A100009016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7645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784350"/>
            <a:ext cx="4310062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784350"/>
            <a:ext cx="431165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DFB814-D0C3-4CA0-8F9D-81E79A741E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E1448-43EB-4C0C-A418-EE7710C415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4268356F-32D8-490D-AAC4-7FE9F582E7B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1510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CB5816C-1975-44FB-B44B-FF071595FF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12119B-EF93-4DFF-9407-224EB3AA1A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5321EC4E-9DD0-405C-9384-7D7FC58357B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875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500" y="1752600"/>
            <a:ext cx="43053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053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6328696-17C4-4B83-94CC-95DE21AA30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1C1B8E-6CB1-4F77-AD6E-0D5512E067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8771565B-B5F6-46E6-9FDC-F82EB07AB3C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9113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640E67-01C6-4039-8943-A1A082EDE0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3FB5AA-695F-41B2-9903-61104AABD3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66FC35BE-F7B3-4941-831E-4C5E5C954C0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884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86C1A6D-CAB5-461F-9673-E08A250C88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F466795-9E9B-404B-8B34-C96085046E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3619CD95-22C5-4258-8891-FFA95DE5480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9000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95FCA8-FC3D-44E8-A1F9-231E3F0A50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1D6A2B-7CCB-4B15-BCCA-B89D83D808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2CB0A0C3-5E70-41DA-95C1-0382C14722D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8949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8993A-5355-41AB-959E-1D25C6FFCA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9ED2CD-7B6A-4B4A-B2BD-DB3B9084BD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2675D864-A184-48BF-A68F-D2F0BB5911F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9798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5E1D0C-3384-4CC4-9EF0-350286D2E2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62157A-6727-4EB9-904B-792EDE3547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2F454773-0980-409E-AD57-53B3596FC6B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5126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1163" y="44450"/>
            <a:ext cx="2192337" cy="6553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29375" cy="6553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A00B3B-69C9-470A-8611-0A95958207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7DD4BE-CAC1-4BEE-A34A-7787DD1C9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5108A3AD-6309-45BF-9AA0-3C9D264A165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094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75E2308-E0AD-49A3-9175-2C48FDE9C1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86BB472-5739-4AD7-9F60-724D2B1C5C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5DAF80E0-7A12-4A30-A51B-9B81D193B27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150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152BD53-02B7-4391-828C-823F56E9E7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28E57BE-4702-4D0B-A359-1D22D399DC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E30463AD-6E3D-4358-9CAB-9A37EE4C794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15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29B1B56-9524-4F60-BA6C-C04597F78D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74638A8-6178-4743-86B4-C019AF6F82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E48317F7-D913-47E0-9C85-53619DAAD7E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75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E3988B-5062-4517-BEBE-5E52FFB937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F6ACFDD-BD10-41F1-B69B-6A69F99052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33CC5A52-EBA0-4119-ABFE-4B24020E1B4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539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1FA5949-DFA4-43BE-844E-F1C1E62880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9ACFACA-1AE7-4CE1-B60A-BB929E483A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fld id="{B79519FF-99C7-4BD6-8BE3-490E5D633C0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677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4A56CB-BDE0-4AF9-8ABB-AC0C9BF29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44450"/>
            <a:ext cx="87630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7726BB-E1D0-48BA-AE66-72C5E6D95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752600"/>
            <a:ext cx="8763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1A0D5AC7-1CF6-4913-8B6A-5D43DE26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>
                <a:solidFill>
                  <a:schemeClr val="bg1"/>
                </a:solidFill>
              </a:rPr>
              <a:t> </a:t>
            </a:r>
            <a:endParaRPr lang="de-DE" altLang="de-DE" b="0">
              <a:solidFill>
                <a:schemeClr val="bg1"/>
              </a:solidFill>
            </a:endParaRPr>
          </a:p>
          <a:p>
            <a:pPr>
              <a:lnSpc>
                <a:spcPct val="278000"/>
              </a:lnSpc>
              <a:defRPr/>
            </a:pPr>
            <a:endParaRPr lang="de-DE" altLang="de-DE" b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62824" name="Rectangle 8">
            <a:extLst>
              <a:ext uri="{FF2B5EF4-FFF2-40B4-BE49-F238E27FC236}">
                <a16:creationId xmlns:a16="http://schemas.microsoft.com/office/drawing/2014/main" id="{CC0AC238-568E-46C8-8040-7D5FE50FFC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669088"/>
            <a:ext cx="50768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162825" name="Rectangle 9">
            <a:extLst>
              <a:ext uri="{FF2B5EF4-FFF2-40B4-BE49-F238E27FC236}">
                <a16:creationId xmlns:a16="http://schemas.microsoft.com/office/drawing/2014/main" id="{E4D3CF62-7FC5-47F9-B220-DD65C1A590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dirty="0" err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page </a:t>
            </a:r>
            <a:fld id="{C4EA87BC-985B-46A6-9E4A-C06BC63AC4E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494" r:id="rId2"/>
    <p:sldLayoutId id="2147485495" r:id="rId3"/>
    <p:sldLayoutId id="2147485496" r:id="rId4"/>
    <p:sldLayoutId id="2147485497" r:id="rId5"/>
    <p:sldLayoutId id="2147485498" r:id="rId6"/>
    <p:sldLayoutId id="2147485499" r:id="rId7"/>
    <p:sldLayoutId id="2147485500" r:id="rId8"/>
    <p:sldLayoutId id="2147485501" r:id="rId9"/>
    <p:sldLayoutId id="2147485502" r:id="rId10"/>
    <p:sldLayoutId id="2147485503" r:id="rId11"/>
    <p:sldLayoutId id="2147485504" r:id="rId12"/>
  </p:sldLayoutIdLst>
  <p:hf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284163" indent="-284163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852488" indent="-284163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619250" indent="-282575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3pPr>
      <a:lvl4pPr marL="2379663" indent="-28575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4pPr>
      <a:lvl5pPr marL="3146425" indent="-284163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5pPr>
      <a:lvl6pPr marL="3603625" indent="-284163" algn="l" rtl="0" fontAlgn="base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6pPr>
      <a:lvl7pPr marL="4060825" indent="-284163" algn="l" rtl="0" fontAlgn="base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7pPr>
      <a:lvl8pPr marL="4518025" indent="-284163" algn="l" rtl="0" fontAlgn="base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8pPr>
      <a:lvl9pPr marL="4975225" indent="-284163" algn="l" rtl="0" fontAlgn="base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DDAF8BE-798D-4EB2-BEAA-1C97B455C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23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279892A-8BC0-4AAB-800C-2F157DD79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773238"/>
            <a:ext cx="8712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id="{5C3AD641-513F-4987-B0C8-BE3F5DEBF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>
                <a:solidFill>
                  <a:schemeClr val="bg1"/>
                </a:solidFill>
              </a:rPr>
              <a:t> </a:t>
            </a:r>
            <a:endParaRPr lang="de-DE" altLang="de-DE" b="0">
              <a:solidFill>
                <a:schemeClr val="bg1"/>
              </a:solidFill>
            </a:endParaRPr>
          </a:p>
          <a:p>
            <a:pPr>
              <a:lnSpc>
                <a:spcPct val="278000"/>
              </a:lnSpc>
              <a:defRPr/>
            </a:pPr>
            <a:endParaRPr lang="de-DE" altLang="de-DE" b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F5884E95-1141-40AF-B4B5-2BE24136F1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669088"/>
            <a:ext cx="507682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104457" name="Rectangle 9">
            <a:extLst>
              <a:ext uri="{FF2B5EF4-FFF2-40B4-BE49-F238E27FC236}">
                <a16:creationId xmlns:a16="http://schemas.microsoft.com/office/drawing/2014/main" id="{C5DC7EAC-B95E-43E4-A3C8-2A294E31CE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6643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dirty="0" err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page </a:t>
            </a:r>
            <a:fld id="{FA43816F-B5E4-4896-902D-DCF4AB78FBF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</p:sldLayoutIdLst>
  <p:hf hd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2pPr>
      <a:lvl3pPr marL="990600" indent="-762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3pPr>
      <a:lvl4pPr marL="1524000" indent="-1524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4pPr>
      <a:lvl5pPr marL="1971675" indent="-142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5pPr>
      <a:lvl6pPr marL="24288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6pPr>
      <a:lvl7pPr marL="28860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7pPr>
      <a:lvl8pPr marL="33432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8pPr>
      <a:lvl9pPr marL="38004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542C404-616B-46F4-BB45-F2404FDDF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7233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D86C998-8BF3-4644-9AC0-648ACDD01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784350"/>
            <a:ext cx="877411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E6BFCA4-10E1-437D-A9B7-06084E4D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>
                <a:solidFill>
                  <a:schemeClr val="bg1"/>
                </a:solidFill>
              </a:rPr>
              <a:t> </a:t>
            </a:r>
            <a:endParaRPr lang="de-DE" altLang="de-DE" b="0">
              <a:solidFill>
                <a:schemeClr val="bg1"/>
              </a:solidFill>
            </a:endParaRPr>
          </a:p>
          <a:p>
            <a:pPr>
              <a:lnSpc>
                <a:spcPct val="278000"/>
              </a:lnSpc>
              <a:defRPr/>
            </a:pPr>
            <a:endParaRPr lang="de-DE" altLang="de-DE" b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04482F2F-90B6-41BE-9969-EEFF7A3FC9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669088"/>
            <a:ext cx="507682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AB9BDF77-D1DB-4DCD-A35E-B1F222C53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6643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dirty="0" err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page </a:t>
            </a:r>
            <a:fld id="{BD7213C9-50DE-4614-A020-28DE31EEE77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  <p:sldLayoutId id="2147485521" r:id="rId6"/>
    <p:sldLayoutId id="2147485522" r:id="rId7"/>
    <p:sldLayoutId id="2147485523" r:id="rId8"/>
    <p:sldLayoutId id="2147485524" r:id="rId9"/>
    <p:sldLayoutId id="2147485525" r:id="rId10"/>
    <p:sldLayoutId id="2147485526" r:id="rId11"/>
  </p:sldLayoutIdLst>
  <p:hf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>
          <a:solidFill>
            <a:srgbClr val="003366"/>
          </a:solidFill>
          <a:latin typeface="+mn-lt"/>
        </a:defRPr>
      </a:lvl2pPr>
      <a:lvl3pPr marL="990600" indent="-762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3pPr>
      <a:lvl4pPr marL="1524000" indent="-1524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4pPr>
      <a:lvl5pPr marL="1971675" indent="-142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5pPr>
      <a:lvl6pPr marL="24288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6pPr>
      <a:lvl7pPr marL="28860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7pPr>
      <a:lvl8pPr marL="33432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8pPr>
      <a:lvl9pPr marL="38004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865612A-F151-468E-82D6-4FF124B7B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7233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F1BB91-1ED2-46B7-89D4-637DBFCA9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784350"/>
            <a:ext cx="877411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A4144E3-9884-47D6-8159-BD2C6CEF0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>
                <a:solidFill>
                  <a:schemeClr val="bg1"/>
                </a:solidFill>
              </a:rPr>
              <a:t> </a:t>
            </a:r>
            <a:endParaRPr lang="de-DE" altLang="de-DE" b="0">
              <a:solidFill>
                <a:schemeClr val="bg1"/>
              </a:solidFill>
            </a:endParaRPr>
          </a:p>
          <a:p>
            <a:pPr>
              <a:lnSpc>
                <a:spcPct val="278000"/>
              </a:lnSpc>
              <a:defRPr/>
            </a:pPr>
            <a:endParaRPr lang="de-DE" altLang="de-DE" b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38949" name="Rectangle 5">
            <a:extLst>
              <a:ext uri="{FF2B5EF4-FFF2-40B4-BE49-F238E27FC236}">
                <a16:creationId xmlns:a16="http://schemas.microsoft.com/office/drawing/2014/main" id="{57DA5B88-009F-4DE4-B2BC-67918B8D7A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669088"/>
            <a:ext cx="507682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38950" name="Rectangle 6">
            <a:extLst>
              <a:ext uri="{FF2B5EF4-FFF2-40B4-BE49-F238E27FC236}">
                <a16:creationId xmlns:a16="http://schemas.microsoft.com/office/drawing/2014/main" id="{109A4187-480C-428D-83BA-4AB5CF9725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6643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dirty="0" err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page </a:t>
            </a:r>
            <a:fld id="{5192B932-3999-4E5A-9139-E38BD15CED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3FAD29BB-ED24-4FF3-80C4-CD1713FC2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68413"/>
            <a:ext cx="9180513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</p:sldLayoutIdLst>
  <p:hf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2pPr>
      <a:lvl3pPr marL="990600" indent="-762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3pPr>
      <a:lvl4pPr marL="1524000" indent="-1524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4pPr>
      <a:lvl5pPr marL="1971675" indent="-142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5pPr>
      <a:lvl6pPr marL="24288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6pPr>
      <a:lvl7pPr marL="28860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7pPr>
      <a:lvl8pPr marL="33432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8pPr>
      <a:lvl9pPr marL="38004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30B5C5-1B76-477E-9250-0C800A2104C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68538" y="1905000"/>
            <a:ext cx="6875462" cy="1409700"/>
          </a:xfrm>
        </p:spPr>
        <p:txBody>
          <a:bodyPr/>
          <a:lstStyle/>
          <a:p>
            <a:pPr eaLnBrk="1" hangingPunct="1"/>
            <a:r>
              <a:rPr lang="en-GB" altLang="de-DE" sz="2800" dirty="0">
                <a:solidFill>
                  <a:schemeClr val="bg1"/>
                </a:solidFill>
              </a:rPr>
              <a:t>Recent Developments of the</a:t>
            </a:r>
            <a:br>
              <a:rPr lang="en-GB" altLang="de-DE" sz="2800" dirty="0">
                <a:solidFill>
                  <a:schemeClr val="bg1"/>
                </a:solidFill>
              </a:rPr>
            </a:br>
            <a:r>
              <a:rPr lang="en-GB" altLang="de-DE" sz="2800" dirty="0">
                <a:solidFill>
                  <a:schemeClr val="bg1"/>
                </a:solidFill>
              </a:rPr>
              <a:t>Commodity Prices</a:t>
            </a:r>
            <a:endParaRPr lang="en-GB" altLang="de-DE" sz="2800" b="0" dirty="0">
              <a:solidFill>
                <a:schemeClr val="bg1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944BBBB-7DC8-43A4-8C5F-228B1657493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195513" y="3284538"/>
            <a:ext cx="6738937" cy="2781300"/>
          </a:xfrm>
        </p:spPr>
        <p:txBody>
          <a:bodyPr/>
          <a:lstStyle/>
          <a:p>
            <a:pPr marL="0" indent="0" eaLnBrk="1" hangingPunct="1"/>
            <a:r>
              <a:rPr lang="de-DE" altLang="de-DE" dirty="0"/>
              <a:t>Katrin Knauf</a:t>
            </a:r>
          </a:p>
          <a:p>
            <a:pPr marL="0" indent="0" eaLnBrk="1" hangingPunct="1"/>
            <a:endParaRPr lang="de-DE" altLang="de-DE" sz="1800" dirty="0"/>
          </a:p>
          <a:p>
            <a:pPr marL="0" indent="0" eaLnBrk="1" hangingPunct="1"/>
            <a:endParaRPr lang="de-DE" altLang="de-DE" sz="1800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4527018-0F20-48F0-A1FB-64263B87BA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075"/>
            <a:ext cx="2159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Fußzeilenplatzhalter 3">
            <a:extLst>
              <a:ext uri="{FF2B5EF4-FFF2-40B4-BE49-F238E27FC236}">
                <a16:creationId xmlns:a16="http://schemas.microsoft.com/office/drawing/2014/main" id="{0A4741C7-7CF3-4877-9516-4EC4CA790151}"/>
              </a:ext>
            </a:extLst>
          </p:cNvPr>
          <p:cNvSpPr txBox="1">
            <a:spLocks/>
          </p:cNvSpPr>
          <p:nvPr/>
        </p:nvSpPr>
        <p:spPr bwMode="auto">
          <a:xfrm>
            <a:off x="179388" y="6669088"/>
            <a:ext cx="50768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600"/>
              </a:lnSpc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ts val="3600"/>
              </a:lnSpc>
              <a:buChar char="–"/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ts val="3600"/>
              </a:lnSpc>
              <a:buChar char="–"/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ts val="3600"/>
              </a:lnSpc>
              <a:buChar char="–"/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ts val="3600"/>
              </a:lnSpc>
              <a:buChar char="–"/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000" b="0" dirty="0">
                <a:solidFill>
                  <a:schemeClr val="bg1"/>
                </a:solidFill>
              </a:rPr>
              <a:t>Hamburgisches </a:t>
            </a:r>
            <a:r>
              <a:rPr lang="de-DE" altLang="de-DE" sz="1000" b="0" dirty="0" err="1">
                <a:solidFill>
                  <a:schemeClr val="bg1"/>
                </a:solidFill>
              </a:rPr>
              <a:t>WeltWirtschaftsInstitut</a:t>
            </a:r>
            <a:r>
              <a:rPr lang="de-DE" altLang="de-DE" sz="1000" b="0">
                <a:solidFill>
                  <a:schemeClr val="bg1"/>
                </a:solidFill>
              </a:rPr>
              <a:t> (HWWI)</a:t>
            </a:r>
          </a:p>
          <a:p>
            <a:pPr>
              <a:lnSpc>
                <a:spcPct val="100000"/>
              </a:lnSpc>
            </a:pPr>
            <a:endParaRPr lang="de-DE" altLang="de-DE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C91888-FB2C-4E49-B4E1-9F265BFEA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4450"/>
            <a:ext cx="8763000" cy="647700"/>
          </a:xfrm>
        </p:spPr>
        <p:txBody>
          <a:bodyPr/>
          <a:lstStyle/>
          <a:p>
            <a:r>
              <a:rPr lang="en-GB" altLang="de-DE" dirty="0"/>
              <a:t>Recent development crude oil</a:t>
            </a:r>
          </a:p>
        </p:txBody>
      </p:sp>
      <p:sp>
        <p:nvSpPr>
          <p:cNvPr id="34819" name="Rectangle 1289">
            <a:extLst>
              <a:ext uri="{FF2B5EF4-FFF2-40B4-BE49-F238E27FC236}">
                <a16:creationId xmlns:a16="http://schemas.microsoft.com/office/drawing/2014/main" id="{6DAB08DE-7070-481D-AB72-ECF26519F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584994"/>
            <a:ext cx="8763000" cy="56880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In September 2018 crude oil hit 80 USD per barrel for the first time since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Since October 2018, crude oil prices have declined due to poor world economic forecasting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Since November US sanctions against Iran are in place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Crude oil export should be prevented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Temporary exceptions for 8 countries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ended on Mai 2</a:t>
            </a:r>
            <a:r>
              <a:rPr lang="en-GB" altLang="de-DE" baseline="30000" dirty="0"/>
              <a:t>nd</a:t>
            </a:r>
            <a:r>
              <a:rPr lang="en-GB" altLang="de-DE" dirty="0"/>
              <a:t> 2019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In December 2018 monthly average crude oil price has dropped to 55 USD per barrel.</a:t>
            </a:r>
          </a:p>
          <a:p>
            <a:pPr marL="568325" lvl="1" indent="0">
              <a:buNone/>
            </a:pPr>
            <a:endParaRPr lang="en-GB" alt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en-GB" altLang="de-DE" dirty="0"/>
          </a:p>
        </p:txBody>
      </p:sp>
      <p:sp>
        <p:nvSpPr>
          <p:cNvPr id="34820" name="Foliennummernplatzhalter 4">
            <a:extLst>
              <a:ext uri="{FF2B5EF4-FFF2-40B4-BE49-F238E27FC236}">
                <a16:creationId xmlns:a16="http://schemas.microsoft.com/office/drawing/2014/main" id="{B5E91F26-1352-4BAC-9513-31FB4614CFDC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6EAF1DF9-7465-4667-A43F-F56E59370D63}" type="slidenum">
              <a:rPr lang="de-DE" altLang="de-DE" sz="1000" b="0">
                <a:solidFill>
                  <a:schemeClr val="bg1"/>
                </a:solidFill>
              </a:rPr>
              <a:pPr algn="r"/>
              <a:t>10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34821" name="Fußzeilenplatzhalter 3">
            <a:extLst>
              <a:ext uri="{FF2B5EF4-FFF2-40B4-BE49-F238E27FC236}">
                <a16:creationId xmlns:a16="http://schemas.microsoft.com/office/drawing/2014/main" id="{92AFC504-83B9-4A53-8515-912FCD79E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C91888-FB2C-4E49-B4E1-9F265BFEA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4450"/>
            <a:ext cx="8763000" cy="647700"/>
          </a:xfrm>
        </p:spPr>
        <p:txBody>
          <a:bodyPr/>
          <a:lstStyle/>
          <a:p>
            <a:r>
              <a:rPr lang="en-GB" altLang="de-DE" dirty="0"/>
              <a:t>Recent development crude oil</a:t>
            </a:r>
          </a:p>
        </p:txBody>
      </p:sp>
      <p:sp>
        <p:nvSpPr>
          <p:cNvPr id="34819" name="Rectangle 1289">
            <a:extLst>
              <a:ext uri="{FF2B5EF4-FFF2-40B4-BE49-F238E27FC236}">
                <a16:creationId xmlns:a16="http://schemas.microsoft.com/office/drawing/2014/main" id="{6DAB08DE-7070-481D-AB72-ECF26519F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584994"/>
            <a:ext cx="8763000" cy="568801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OPEC+ meeting in Vienna in early December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de-DE" dirty="0"/>
              <a:t>Reduction of output by 1.2 </a:t>
            </a:r>
            <a:r>
              <a:rPr lang="en-GB" altLang="de-DE" dirty="0" err="1"/>
              <a:t>mio</a:t>
            </a:r>
            <a:r>
              <a:rPr lang="en-GB" altLang="de-DE" dirty="0"/>
              <a:t> barrel per day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de-DE" dirty="0"/>
              <a:t>Crude oil price kept declining because reduction was deemed not to be enough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GB" alt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continuous increase since January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alt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In April average crude oil price listed at 69 USD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de-DE" dirty="0"/>
              <a:t>Crude oil price registers around the previous year's level</a:t>
            </a:r>
          </a:p>
        </p:txBody>
      </p:sp>
      <p:sp>
        <p:nvSpPr>
          <p:cNvPr id="34820" name="Foliennummernplatzhalter 4">
            <a:extLst>
              <a:ext uri="{FF2B5EF4-FFF2-40B4-BE49-F238E27FC236}">
                <a16:creationId xmlns:a16="http://schemas.microsoft.com/office/drawing/2014/main" id="{B5E91F26-1352-4BAC-9513-31FB4614CFDC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6EAF1DF9-7465-4667-A43F-F56E59370D63}" type="slidenum">
              <a:rPr lang="de-DE" altLang="de-DE" sz="1000" b="0">
                <a:solidFill>
                  <a:schemeClr val="bg1"/>
                </a:solidFill>
              </a:rPr>
              <a:pPr algn="r"/>
              <a:t>11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34821" name="Fußzeilenplatzhalter 3">
            <a:extLst>
              <a:ext uri="{FF2B5EF4-FFF2-40B4-BE49-F238E27FC236}">
                <a16:creationId xmlns:a16="http://schemas.microsoft.com/office/drawing/2014/main" id="{92AFC504-83B9-4A53-8515-912FCD79E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9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65EA840A-A027-4772-978C-022B4B86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890587"/>
            <a:ext cx="6572250" cy="972239"/>
          </a:xfrm>
        </p:spPr>
        <p:txBody>
          <a:bodyPr/>
          <a:lstStyle/>
          <a:p>
            <a:r>
              <a:rPr lang="en-GB" altLang="de-DE" dirty="0"/>
              <a:t>Recent development crude oil</a:t>
            </a:r>
            <a:endParaRPr lang="de-DE" altLang="de-DE" dirty="0"/>
          </a:p>
        </p:txBody>
      </p:sp>
      <p:sp>
        <p:nvSpPr>
          <p:cNvPr id="31747" name="Fußzeilenplatzhalter 3">
            <a:extLst>
              <a:ext uri="{FF2B5EF4-FFF2-40B4-BE49-F238E27FC236}">
                <a16:creationId xmlns:a16="http://schemas.microsoft.com/office/drawing/2014/main" id="{7042586A-15FC-4E42-A48D-3D000D7CC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75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750" b="0">
              <a:solidFill>
                <a:schemeClr val="bg1"/>
              </a:solidFill>
            </a:endParaRPr>
          </a:p>
        </p:txBody>
      </p:sp>
      <p:sp>
        <p:nvSpPr>
          <p:cNvPr id="31748" name="Foliennummernplatzhalter 4">
            <a:extLst>
              <a:ext uri="{FF2B5EF4-FFF2-40B4-BE49-F238E27FC236}">
                <a16:creationId xmlns:a16="http://schemas.microsoft.com/office/drawing/2014/main" id="{7DA2B66A-E741-4FB8-B3F4-5C4B23A15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750" b="0">
                <a:solidFill>
                  <a:schemeClr val="bg1"/>
                </a:solidFill>
              </a:rPr>
              <a:t>page </a:t>
            </a:r>
            <a:fld id="{DEC2F151-09E8-47B3-A252-A1B932E92B84}" type="slidenum">
              <a:rPr lang="de-DE" altLang="de-DE" sz="750" b="0">
                <a:solidFill>
                  <a:schemeClr val="bg1"/>
                </a:solidFill>
              </a:rPr>
              <a:pPr/>
              <a:t>12</a:t>
            </a:fld>
            <a:endParaRPr lang="de-DE" altLang="de-DE" sz="750" b="0">
              <a:solidFill>
                <a:schemeClr val="bg1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493EDA8-6F7B-4C74-B822-022E7B7DBA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23628" y="1862826"/>
          <a:ext cx="6696744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Inhaltsplatzhalter 8">
            <a:extLst>
              <a:ext uri="{FF2B5EF4-FFF2-40B4-BE49-F238E27FC236}">
                <a16:creationId xmlns:a16="http://schemas.microsoft.com/office/drawing/2014/main" id="{A756A914-748D-4881-BCED-65B895D67D4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85875" y="1501380"/>
          <a:ext cx="6572250" cy="424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C91888-FB2C-4E49-B4E1-9F265BFEA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4450"/>
            <a:ext cx="8763000" cy="647700"/>
          </a:xfrm>
        </p:spPr>
        <p:txBody>
          <a:bodyPr/>
          <a:lstStyle/>
          <a:p>
            <a:r>
              <a:rPr lang="en-GB" altLang="de-DE" dirty="0"/>
              <a:t>Recent development crude oil</a:t>
            </a:r>
          </a:p>
        </p:txBody>
      </p:sp>
      <p:sp>
        <p:nvSpPr>
          <p:cNvPr id="34819" name="Rectangle 1289">
            <a:extLst>
              <a:ext uri="{FF2B5EF4-FFF2-40B4-BE49-F238E27FC236}">
                <a16:creationId xmlns:a16="http://schemas.microsoft.com/office/drawing/2014/main" id="{6DAB08DE-7070-481D-AB72-ECF26519F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584994"/>
            <a:ext cx="8763000" cy="568801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The index contains the 3 most important reference blends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de-DE" dirty="0"/>
              <a:t>European crude oil of the variety Brent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de-DE" dirty="0"/>
              <a:t>Middle East crude oil of the variety Dubai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de-DE" dirty="0"/>
              <a:t>American crude oil of the variety West Texas Intermediate (WTI)</a:t>
            </a:r>
          </a:p>
          <a:p>
            <a:pPr marL="1336675" lvl="2" indent="0">
              <a:buNone/>
            </a:pPr>
            <a:endParaRPr lang="en-GB" alt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US produces record amounts of crude oil and shale oil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de-DE" dirty="0"/>
              <a:t>WTI is the least expensive variety</a:t>
            </a:r>
          </a:p>
          <a:p>
            <a:pPr marL="1336675" lvl="2" indent="0">
              <a:buNone/>
            </a:pPr>
            <a:endParaRPr lang="en-GB" altLang="de-DE" dirty="0"/>
          </a:p>
        </p:txBody>
      </p:sp>
      <p:sp>
        <p:nvSpPr>
          <p:cNvPr id="34820" name="Foliennummernplatzhalter 4">
            <a:extLst>
              <a:ext uri="{FF2B5EF4-FFF2-40B4-BE49-F238E27FC236}">
                <a16:creationId xmlns:a16="http://schemas.microsoft.com/office/drawing/2014/main" id="{B5E91F26-1352-4BAC-9513-31FB4614CFDC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6EAF1DF9-7465-4667-A43F-F56E59370D63}" type="slidenum">
              <a:rPr lang="de-DE" altLang="de-DE" sz="1000" b="0">
                <a:solidFill>
                  <a:schemeClr val="bg1"/>
                </a:solidFill>
              </a:rPr>
              <a:pPr algn="r"/>
              <a:t>13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34821" name="Fußzeilenplatzhalter 3">
            <a:extLst>
              <a:ext uri="{FF2B5EF4-FFF2-40B4-BE49-F238E27FC236}">
                <a16:creationId xmlns:a16="http://schemas.microsoft.com/office/drawing/2014/main" id="{92AFC504-83B9-4A53-8515-912FCD79E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C91888-FB2C-4E49-B4E1-9F265BFEA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4450"/>
            <a:ext cx="8763000" cy="647700"/>
          </a:xfrm>
        </p:spPr>
        <p:txBody>
          <a:bodyPr/>
          <a:lstStyle/>
          <a:p>
            <a:r>
              <a:rPr lang="en-GB" altLang="de-DE" dirty="0"/>
              <a:t>Geopolitical risks on the crude oil market</a:t>
            </a:r>
          </a:p>
        </p:txBody>
      </p:sp>
      <p:sp>
        <p:nvSpPr>
          <p:cNvPr id="34819" name="Rectangle 1289">
            <a:extLst>
              <a:ext uri="{FF2B5EF4-FFF2-40B4-BE49-F238E27FC236}">
                <a16:creationId xmlns:a16="http://schemas.microsoft.com/office/drawing/2014/main" id="{6DAB08DE-7070-481D-AB72-ECF26519F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15144"/>
            <a:ext cx="8763000" cy="58277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OPEC cancelled the regular meeting in April 2019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Forecast for supply and demand very difficult at the moment, no decision possible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Supply cuts from December 2018 will be valid until June 2019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Next regular meeting is scheduled for June 2019</a:t>
            </a:r>
            <a:endParaRPr lang="en-GB" altLang="de-DE" dirty="0"/>
          </a:p>
          <a:p>
            <a:pPr marL="0" indent="0"/>
            <a:r>
              <a:rPr lang="en-GB" altLang="de-DE" dirty="0"/>
              <a:t>However, the current price trend is subject to a range of supply-side risks and demand risks: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Most immediate risk, trade conflict between US and China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Iran: ongoing sanctions on crude oil export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Venezuela: instable situation, possible civil war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Libya: unstable in ongoing civil war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568325" lvl="1" indent="0">
              <a:buNone/>
            </a:pPr>
            <a:endParaRPr lang="en-GB" altLang="de-DE" dirty="0"/>
          </a:p>
          <a:p>
            <a:pPr>
              <a:buFont typeface="Wingdings" panose="05000000000000000000" pitchFamily="2" charset="2"/>
              <a:buChar char="§"/>
            </a:pPr>
            <a:endParaRPr lang="en-GB" altLang="de-DE" dirty="0"/>
          </a:p>
          <a:p>
            <a:pPr>
              <a:buFont typeface="Wingdings" panose="05000000000000000000" pitchFamily="2" charset="2"/>
              <a:buChar char="§"/>
            </a:pPr>
            <a:endParaRPr lang="en-GB" alt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en-GB" alt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en-GB" altLang="de-DE" dirty="0"/>
          </a:p>
          <a:p>
            <a:pPr>
              <a:buFont typeface="Wingdings" panose="05000000000000000000" pitchFamily="2" charset="2"/>
              <a:buChar char="§"/>
            </a:pPr>
            <a:endParaRPr lang="en-GB" altLang="de-DE" dirty="0"/>
          </a:p>
        </p:txBody>
      </p:sp>
      <p:sp>
        <p:nvSpPr>
          <p:cNvPr id="34820" name="Foliennummernplatzhalter 4">
            <a:extLst>
              <a:ext uri="{FF2B5EF4-FFF2-40B4-BE49-F238E27FC236}">
                <a16:creationId xmlns:a16="http://schemas.microsoft.com/office/drawing/2014/main" id="{B5E91F26-1352-4BAC-9513-31FB4614CFDC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6EAF1DF9-7465-4667-A43F-F56E59370D63}" type="slidenum">
              <a:rPr lang="de-DE" altLang="de-DE" sz="1000" b="0">
                <a:solidFill>
                  <a:schemeClr val="bg1"/>
                </a:solidFill>
              </a:rPr>
              <a:pPr algn="r"/>
              <a:t>14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34821" name="Fußzeilenplatzhalter 3">
            <a:extLst>
              <a:ext uri="{FF2B5EF4-FFF2-40B4-BE49-F238E27FC236}">
                <a16:creationId xmlns:a16="http://schemas.microsoft.com/office/drawing/2014/main" id="{92AFC504-83B9-4A53-8515-912FCD79E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4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C91888-FB2C-4E49-B4E1-9F265BFEA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4450"/>
            <a:ext cx="8763000" cy="647700"/>
          </a:xfrm>
        </p:spPr>
        <p:txBody>
          <a:bodyPr/>
          <a:lstStyle/>
          <a:p>
            <a:r>
              <a:rPr lang="en-GB" altLang="de-DE" dirty="0"/>
              <a:t>Future Development Crude oil 2019</a:t>
            </a:r>
          </a:p>
        </p:txBody>
      </p:sp>
      <p:sp>
        <p:nvSpPr>
          <p:cNvPr id="34820" name="Foliennummernplatzhalter 4">
            <a:extLst>
              <a:ext uri="{FF2B5EF4-FFF2-40B4-BE49-F238E27FC236}">
                <a16:creationId xmlns:a16="http://schemas.microsoft.com/office/drawing/2014/main" id="{B5E91F26-1352-4BAC-9513-31FB4614CFDC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6EAF1DF9-7465-4667-A43F-F56E59370D63}" type="slidenum">
              <a:rPr lang="de-DE" altLang="de-DE" sz="1000" b="0">
                <a:solidFill>
                  <a:schemeClr val="bg1"/>
                </a:solidFill>
              </a:rPr>
              <a:pPr algn="r"/>
              <a:t>15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34821" name="Fußzeilenplatzhalter 3">
            <a:extLst>
              <a:ext uri="{FF2B5EF4-FFF2-40B4-BE49-F238E27FC236}">
                <a16:creationId xmlns:a16="http://schemas.microsoft.com/office/drawing/2014/main" id="{92AFC504-83B9-4A53-8515-912FCD79E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90FED8-9F84-448C-8D7A-41D6B0036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09637"/>
            <a:ext cx="8953500" cy="50387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D670D4D-74EA-4F75-A7EA-DD4CD392E2AE}"/>
              </a:ext>
            </a:extLst>
          </p:cNvPr>
          <p:cNvSpPr txBox="1"/>
          <p:nvPr/>
        </p:nvSpPr>
        <p:spPr>
          <a:xfrm>
            <a:off x="539552" y="609329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0" dirty="0"/>
              <a:t>Source: ABC, IEA</a:t>
            </a:r>
          </a:p>
        </p:txBody>
      </p:sp>
    </p:spTree>
    <p:extLst>
      <p:ext uri="{BB962C8B-B14F-4D97-AF65-F5344CB8AC3E}">
        <p14:creationId xmlns:p14="http://schemas.microsoft.com/office/powerpoint/2010/main" val="408060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C91888-FB2C-4E49-B4E1-9F265BFEA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4450"/>
            <a:ext cx="8763000" cy="647700"/>
          </a:xfrm>
        </p:spPr>
        <p:txBody>
          <a:bodyPr/>
          <a:lstStyle/>
          <a:p>
            <a:r>
              <a:rPr lang="en-GB" altLang="de-DE" dirty="0"/>
              <a:t>Future Development Crude oil 2019</a:t>
            </a:r>
          </a:p>
        </p:txBody>
      </p:sp>
      <p:sp>
        <p:nvSpPr>
          <p:cNvPr id="34819" name="Rectangle 1289">
            <a:extLst>
              <a:ext uri="{FF2B5EF4-FFF2-40B4-BE49-F238E27FC236}">
                <a16:creationId xmlns:a16="http://schemas.microsoft.com/office/drawing/2014/main" id="{6DAB08DE-7070-481D-AB72-ECF26519F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836613"/>
            <a:ext cx="8763000" cy="56880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The international energy agency (IEA) expects production surplus for the rest of 2019, unless the OPEC decides on further production cuts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alt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OPEC meeting on June 25</a:t>
            </a:r>
            <a:r>
              <a:rPr lang="en-GB" altLang="de-DE" baseline="30000" dirty="0"/>
              <a:t>th</a:t>
            </a:r>
            <a:r>
              <a:rPr lang="en-GB" altLang="de-DE" dirty="0"/>
              <a:t> and June 26</a:t>
            </a:r>
            <a:r>
              <a:rPr lang="en-GB" altLang="de-DE" baseline="30000" dirty="0"/>
              <a:t>th</a:t>
            </a:r>
            <a:r>
              <a:rPr lang="en-GB" altLang="de-DE" dirty="0"/>
              <a:t>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de-DE" dirty="0"/>
              <a:t>Decision about future supply quota is expected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alt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de-DE" dirty="0"/>
              <a:t>World bank expects oil price around 66 USD per barrel in 2019 and 65 USD per barrel in 2020.</a:t>
            </a:r>
          </a:p>
          <a:p>
            <a:pPr marL="568325" lvl="1" indent="0">
              <a:buNone/>
            </a:pPr>
            <a:endParaRPr lang="en-GB" altLang="de-DE" dirty="0"/>
          </a:p>
          <a:p>
            <a:pPr>
              <a:buFont typeface="Wingdings" panose="05000000000000000000" pitchFamily="2" charset="2"/>
              <a:buChar char="§"/>
            </a:pPr>
            <a:endParaRPr lang="en-GB" altLang="de-DE" dirty="0"/>
          </a:p>
        </p:txBody>
      </p:sp>
      <p:sp>
        <p:nvSpPr>
          <p:cNvPr id="34820" name="Foliennummernplatzhalter 4">
            <a:extLst>
              <a:ext uri="{FF2B5EF4-FFF2-40B4-BE49-F238E27FC236}">
                <a16:creationId xmlns:a16="http://schemas.microsoft.com/office/drawing/2014/main" id="{B5E91F26-1352-4BAC-9513-31FB4614CFDC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6EAF1DF9-7465-4667-A43F-F56E59370D63}" type="slidenum">
              <a:rPr lang="de-DE" altLang="de-DE" sz="1000" b="0">
                <a:solidFill>
                  <a:schemeClr val="bg1"/>
                </a:solidFill>
              </a:rPr>
              <a:pPr algn="r"/>
              <a:t>16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34821" name="Fußzeilenplatzhalter 3">
            <a:extLst>
              <a:ext uri="{FF2B5EF4-FFF2-40B4-BE49-F238E27FC236}">
                <a16:creationId xmlns:a16="http://schemas.microsoft.com/office/drawing/2014/main" id="{92AFC504-83B9-4A53-8515-912FCD79E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6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4B5B1-E8D9-4D43-9896-65ABE9E9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4450"/>
            <a:ext cx="8763000" cy="936278"/>
          </a:xfrm>
        </p:spPr>
        <p:txBody>
          <a:bodyPr/>
          <a:lstStyle/>
          <a:p>
            <a:r>
              <a:rPr lang="en-GB" dirty="0"/>
              <a:t>Summary of recent index development</a:t>
            </a:r>
            <a:br>
              <a:rPr lang="en-GB" dirty="0"/>
            </a:br>
            <a:r>
              <a:rPr lang="en-GB" dirty="0"/>
              <a:t>industrial raw materials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3DC08F-F24A-46C9-AC90-609280B68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ECD3FB-CF66-4BC6-8D35-93919A8FFB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page </a:t>
            </a:r>
            <a:fld id="{50865E89-E490-4EF1-B26A-47EE530D98C4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902938"/>
              </p:ext>
            </p:extLst>
          </p:nvPr>
        </p:nvGraphicFramePr>
        <p:xfrm>
          <a:off x="190500" y="1052736"/>
          <a:ext cx="8763000" cy="547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45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1D353D-0D2B-465E-9F38-6DFB9236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Index </a:t>
            </a:r>
            <a:r>
              <a:rPr lang="en-GB" dirty="0"/>
              <a:t>industrial raw materials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E1F149E-90A3-4D43-9616-698291F9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763000" cy="477202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/>
              <a:t>This </a:t>
            </a:r>
            <a:r>
              <a:rPr lang="en-US" dirty="0"/>
              <a:t>index is </a:t>
            </a:r>
            <a:r>
              <a:rPr lang="en-US"/>
              <a:t>divided into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Agricultural raw materials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Non-ferrous metals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Iron ore and steel scrap</a:t>
            </a:r>
          </a:p>
          <a:p>
            <a:pPr marL="1336675" lvl="2" indent="0"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Agricultural raw materials index includes sawn wood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The prices fall because of declining construction activity in the US</a:t>
            </a:r>
          </a:p>
          <a:p>
            <a:pPr marL="568325" lvl="1" indent="0">
              <a:buNone/>
              <a:defRPr/>
            </a:pPr>
            <a:endParaRPr lang="en-US" dirty="0"/>
          </a:p>
          <a:p>
            <a:pPr marL="1336675" lvl="2" indent="0"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568325" lvl="1" indent="0">
              <a:buFontTx/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676D8392-5C46-4877-BC83-8AECC5A83C95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1B1EE6DB-B7FD-4507-8FAB-137DB0FF1464}" type="slidenum">
              <a:rPr lang="de-DE" altLang="de-DE" sz="1000" b="0">
                <a:solidFill>
                  <a:schemeClr val="bg1"/>
                </a:solidFill>
              </a:rPr>
              <a:pPr algn="r"/>
              <a:t>18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18437" name="Fußzeilenplatzhalter 3">
            <a:extLst>
              <a:ext uri="{FF2B5EF4-FFF2-40B4-BE49-F238E27FC236}">
                <a16:creationId xmlns:a16="http://schemas.microsoft.com/office/drawing/2014/main" id="{993410EF-9C41-43CF-83AC-550D835C2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9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1D353D-0D2B-465E-9F38-6DFB9236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Index </a:t>
            </a:r>
            <a:r>
              <a:rPr lang="en-GB" dirty="0"/>
              <a:t>industrial raw materials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E1F149E-90A3-4D43-9616-698291F9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763000" cy="568359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The index non-ferrous metals includes prices for: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Aluminum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Lead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Copper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Nickel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Zinc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Tin</a:t>
            </a:r>
          </a:p>
          <a:p>
            <a:pPr marL="1336675" lvl="2" indent="0"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The non-ferrous prices decreased because of the weakening economic world growth, notably in China, especially due to the trade conflict between the US and China</a:t>
            </a:r>
          </a:p>
          <a:p>
            <a:pPr marL="568325" lvl="1" indent="0">
              <a:buNone/>
              <a:defRPr/>
            </a:pPr>
            <a:endParaRPr lang="en-US" dirty="0"/>
          </a:p>
          <a:p>
            <a:pPr marL="1336675" lvl="2" indent="0"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568325" lvl="1" indent="0">
              <a:buFontTx/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676D8392-5C46-4877-BC83-8AECC5A83C95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1B1EE6DB-B7FD-4507-8FAB-137DB0FF1464}" type="slidenum">
              <a:rPr lang="de-DE" altLang="de-DE" sz="1000" b="0">
                <a:solidFill>
                  <a:schemeClr val="bg1"/>
                </a:solidFill>
              </a:rPr>
              <a:pPr algn="r"/>
              <a:t>19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18437" name="Fußzeilenplatzhalter 3">
            <a:extLst>
              <a:ext uri="{FF2B5EF4-FFF2-40B4-BE49-F238E27FC236}">
                <a16:creationId xmlns:a16="http://schemas.microsoft.com/office/drawing/2014/main" id="{993410EF-9C41-43CF-83AC-550D835C2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2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>
            <a:extLst>
              <a:ext uri="{FF2B5EF4-FFF2-40B4-BE49-F238E27FC236}">
                <a16:creationId xmlns:a16="http://schemas.microsoft.com/office/drawing/2014/main" id="{1967E8FD-EC27-46A4-93E6-0FFF1D4D277F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85A57B6E-D150-4B4C-BC75-0918364566AC}" type="slidenum">
              <a:rPr lang="de-DE" altLang="de-DE" sz="1000" b="0">
                <a:solidFill>
                  <a:schemeClr val="bg1"/>
                </a:solidFill>
              </a:rPr>
              <a:pPr algn="r"/>
              <a:t>2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0EF43B5-DC09-48CF-8914-BDC1EF91D7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763000" cy="1593850"/>
          </a:xfrm>
        </p:spPr>
        <p:txBody>
          <a:bodyPr/>
          <a:lstStyle/>
          <a:p>
            <a:pPr eaLnBrk="1" hangingPunct="1"/>
            <a:r>
              <a:rPr lang="de-DE" altLang="de-DE" dirty="0"/>
              <a:t>Agenda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2F1E221-F67E-4847-977D-0BB984DF9D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1773238"/>
            <a:ext cx="8763000" cy="4772025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GB" altLang="de-DE" dirty="0"/>
              <a:t>Development of the commodity price index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GB" altLang="de-DE" dirty="0"/>
              <a:t>Short overview about the development of the energy raw materials Index 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GB" altLang="de-DE" dirty="0"/>
              <a:t>Recent developments on the crude oil market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GB" altLang="de-DE" dirty="0"/>
              <a:t>Quick overview of the industrial commodities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GB" altLang="de-DE" dirty="0"/>
              <a:t>Brief impression on the HWWI beverages and food index</a:t>
            </a:r>
          </a:p>
        </p:txBody>
      </p:sp>
      <p:pic>
        <p:nvPicPr>
          <p:cNvPr id="10245" name="Picture 7">
            <a:extLst>
              <a:ext uri="{FF2B5EF4-FFF2-40B4-BE49-F238E27FC236}">
                <a16:creationId xmlns:a16="http://schemas.microsoft.com/office/drawing/2014/main" id="{FD52687B-515F-45F1-A049-BB937C4E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84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Fußzeilenplatzhalter 3">
            <a:extLst>
              <a:ext uri="{FF2B5EF4-FFF2-40B4-BE49-F238E27FC236}">
                <a16:creationId xmlns:a16="http://schemas.microsoft.com/office/drawing/2014/main" id="{5199B764-76B2-4CC3-B5DA-40932FBD20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7950" y="6669088"/>
            <a:ext cx="5076825" cy="188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1D353D-0D2B-465E-9F38-6DFB9236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Index </a:t>
            </a:r>
            <a:r>
              <a:rPr lang="en-GB" dirty="0"/>
              <a:t>industrial raw materials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E1F149E-90A3-4D43-9616-698291F9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763000" cy="568359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The iron ore prices increased over 30 %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Supply disruption 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/>
              <a:t>Fire at a Rio Tinto’s export terminal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/>
              <a:t>Collapse of </a:t>
            </a:r>
            <a:r>
              <a:rPr lang="en-US" dirty="0" err="1"/>
              <a:t>Brumadinho</a:t>
            </a:r>
            <a:r>
              <a:rPr lang="en-US" dirty="0"/>
              <a:t> dam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/>
              <a:t>Both events took place in Brazil, the largest supplier for iron ore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Price for steel scrap reduced due to falling demand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reduced growth of the Chinese economy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punitive duties of the US burden demand for steel products</a:t>
            </a:r>
          </a:p>
          <a:p>
            <a:pPr marL="568325" lvl="1" indent="0">
              <a:buNone/>
              <a:defRPr/>
            </a:pPr>
            <a:endParaRPr lang="en-US" dirty="0"/>
          </a:p>
          <a:p>
            <a:pPr marL="1336675" lvl="2" indent="0"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568325" lvl="1" indent="0">
              <a:buFontTx/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676D8392-5C46-4877-BC83-8AECC5A83C95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1B1EE6DB-B7FD-4507-8FAB-137DB0FF1464}" type="slidenum">
              <a:rPr lang="de-DE" altLang="de-DE" sz="1000" b="0">
                <a:solidFill>
                  <a:schemeClr val="bg1"/>
                </a:solidFill>
              </a:rPr>
              <a:pPr algn="r"/>
              <a:t>20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18437" name="Fußzeilenplatzhalter 3">
            <a:extLst>
              <a:ext uri="{FF2B5EF4-FFF2-40B4-BE49-F238E27FC236}">
                <a16:creationId xmlns:a16="http://schemas.microsoft.com/office/drawing/2014/main" id="{993410EF-9C41-43CF-83AC-550D835C2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7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ECD3A-6B16-4683-BB3C-30AFE82E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88D930-6B38-4731-88B6-5813307EF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46775F-83A8-48E4-BDA1-7C2940B85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page </a:t>
            </a:r>
            <a:fld id="{50865E89-E490-4EF1-B26A-47EE530D98C4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978746"/>
              </p:ext>
            </p:extLst>
          </p:nvPr>
        </p:nvGraphicFramePr>
        <p:xfrm>
          <a:off x="190500" y="1752600"/>
          <a:ext cx="8763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7">
            <a:extLst>
              <a:ext uri="{FF2B5EF4-FFF2-40B4-BE49-F238E27FC236}">
                <a16:creationId xmlns:a16="http://schemas.microsoft.com/office/drawing/2014/main" id="{2928017F-42A2-40B7-94C1-3EA7A39E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84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139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ECD3A-6B16-4683-BB3C-30AFE82E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88D930-6B38-4731-88B6-5813307EF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46775F-83A8-48E4-BDA1-7C2940B85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page </a:t>
            </a:r>
            <a:fld id="{50865E89-E490-4EF1-B26A-47EE530D98C4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DB5D64-1467-4EFF-A2F9-ECDA218D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9" y="620688"/>
            <a:ext cx="8763000" cy="47720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Good harvests caused the price of coffee and cocoa to drop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price of cocoa rose last month as crop failures in Kenya due to drought lowered expectations of crop yields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election of the new Brazilian president </a:t>
            </a:r>
            <a:r>
              <a:rPr lang="en-US" dirty="0" err="1"/>
              <a:t>Bolsonaro</a:t>
            </a:r>
            <a:r>
              <a:rPr lang="en-US" dirty="0"/>
              <a:t> revalued the Brazilian real against </a:t>
            </a:r>
            <a:r>
              <a:rPr lang="en-US"/>
              <a:t>the USD, </a:t>
            </a:r>
            <a:r>
              <a:rPr lang="en-US" dirty="0"/>
              <a:t>coffee prices rose because American financial market participants had speculated on falling prices.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13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6">
            <a:extLst>
              <a:ext uri="{FF2B5EF4-FFF2-40B4-BE49-F238E27FC236}">
                <a16:creationId xmlns:a16="http://schemas.microsoft.com/office/drawing/2014/main" id="{680910D0-B3C2-4C3F-BCA2-88E5CD98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de-CH" altLang="de-DE"/>
          </a:p>
        </p:txBody>
      </p:sp>
      <p:pic>
        <p:nvPicPr>
          <p:cNvPr id="40963" name="Picture 175">
            <a:extLst>
              <a:ext uri="{FF2B5EF4-FFF2-40B4-BE49-F238E27FC236}">
                <a16:creationId xmlns:a16="http://schemas.microsoft.com/office/drawing/2014/main" id="{F60C9F31-735E-4DAB-8C00-E2D86F0CFA6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2" y="1792892"/>
            <a:ext cx="91440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180">
            <a:extLst>
              <a:ext uri="{FF2B5EF4-FFF2-40B4-BE49-F238E27FC236}">
                <a16:creationId xmlns:a16="http://schemas.microsoft.com/office/drawing/2014/main" id="{CE8769EC-0EF8-4722-AA32-7127EFB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84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2">
            <a:extLst>
              <a:ext uri="{FF2B5EF4-FFF2-40B4-BE49-F238E27FC236}">
                <a16:creationId xmlns:a16="http://schemas.microsoft.com/office/drawing/2014/main" id="{4C41F85A-078F-458B-A7E2-8A3FCDA7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15888"/>
            <a:ext cx="6696744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en-GB" altLang="de-DE" dirty="0">
                <a:solidFill>
                  <a:srgbClr val="003366"/>
                </a:solidFill>
              </a:rPr>
              <a:t>Thank you for your attention!</a:t>
            </a:r>
          </a:p>
          <a:p>
            <a:pPr eaLnBrk="1" hangingPunct="1">
              <a:lnSpc>
                <a:spcPts val="3600"/>
              </a:lnSpc>
            </a:pPr>
            <a:r>
              <a:rPr lang="en-GB" altLang="de-DE" dirty="0" err="1">
                <a:solidFill>
                  <a:srgbClr val="003366"/>
                </a:solidFill>
              </a:rPr>
              <a:t>Bedankt</a:t>
            </a:r>
            <a:r>
              <a:rPr lang="en-GB" altLang="de-DE" dirty="0">
                <a:solidFill>
                  <a:srgbClr val="003366"/>
                </a:solidFill>
              </a:rPr>
              <a:t> </a:t>
            </a:r>
            <a:r>
              <a:rPr lang="en-GB" altLang="de-DE" dirty="0" err="1">
                <a:solidFill>
                  <a:srgbClr val="003366"/>
                </a:solidFill>
              </a:rPr>
              <a:t>voor</a:t>
            </a:r>
            <a:r>
              <a:rPr lang="en-GB" altLang="de-DE" dirty="0">
                <a:solidFill>
                  <a:srgbClr val="003366"/>
                </a:solidFill>
              </a:rPr>
              <a:t> </a:t>
            </a:r>
            <a:r>
              <a:rPr lang="en-GB" altLang="de-DE" dirty="0" err="1">
                <a:solidFill>
                  <a:srgbClr val="003366"/>
                </a:solidFill>
              </a:rPr>
              <a:t>uw</a:t>
            </a:r>
            <a:r>
              <a:rPr lang="en-GB" altLang="de-DE" dirty="0">
                <a:solidFill>
                  <a:srgbClr val="003366"/>
                </a:solidFill>
              </a:rPr>
              <a:t> </a:t>
            </a:r>
            <a:r>
              <a:rPr lang="en-GB" altLang="de-DE" dirty="0" err="1">
                <a:solidFill>
                  <a:srgbClr val="003366"/>
                </a:solidFill>
              </a:rPr>
              <a:t>aandacht</a:t>
            </a:r>
            <a:r>
              <a:rPr lang="en-GB" altLang="de-DE" dirty="0">
                <a:solidFill>
                  <a:srgbClr val="003366"/>
                </a:solidFill>
              </a:rPr>
              <a:t>!</a:t>
            </a:r>
          </a:p>
        </p:txBody>
      </p:sp>
      <p:sp>
        <p:nvSpPr>
          <p:cNvPr id="40966" name="Text Box 7">
            <a:extLst>
              <a:ext uri="{FF2B5EF4-FFF2-40B4-BE49-F238E27FC236}">
                <a16:creationId xmlns:a16="http://schemas.microsoft.com/office/drawing/2014/main" id="{7456D34F-2401-49B8-8B85-FAAB3134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661025"/>
            <a:ext cx="2195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Visit www.hwwi.org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37929-DA16-4CC2-8990-3BEC610A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Development of the HWWI index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883717-E113-4078-950B-0D7F6B1315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91CEE6-E35F-49D5-9E5B-5132793E8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page </a:t>
            </a:r>
            <a:fld id="{50865E89-E490-4EF1-B26A-47EE530D98C4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220332"/>
              </p:ext>
            </p:extLst>
          </p:nvPr>
        </p:nvGraphicFramePr>
        <p:xfrm>
          <a:off x="190500" y="1752600"/>
          <a:ext cx="8763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7">
            <a:extLst>
              <a:ext uri="{FF2B5EF4-FFF2-40B4-BE49-F238E27FC236}">
                <a16:creationId xmlns:a16="http://schemas.microsoft.com/office/drawing/2014/main" id="{E4BD4CF7-B74A-4BC1-8FB8-AAF0A859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84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9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1D353D-0D2B-465E-9F38-6DFB9236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Overview </a:t>
            </a:r>
            <a:r>
              <a:rPr lang="en-US" altLang="de-DE"/>
              <a:t>commodity price index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E1F149E-90A3-4D43-9616-698291F9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763000" cy="518457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index is divided into three main parts. Each part is again divided into several subparts of commodities and represents commodity groups: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Total index (all commodities):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/>
              <a:t>Food total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/>
              <a:t>Industrial raw materials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dirty="0"/>
              <a:t>Energy raw materials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And the Total excl. energy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index gives an overview of the current price trends in primary commodity markets </a:t>
            </a:r>
          </a:p>
          <a:p>
            <a:pPr marL="568325" lvl="1" indent="0">
              <a:buFontTx/>
              <a:buNone/>
              <a:defRPr/>
            </a:pPr>
            <a:endParaRPr lang="en-US" dirty="0"/>
          </a:p>
          <a:p>
            <a:pPr marL="568325" lvl="1" indent="0">
              <a:buNone/>
              <a:defRPr/>
            </a:pPr>
            <a:endParaRPr lang="en-US" dirty="0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676D8392-5C46-4877-BC83-8AECC5A83C95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1B1EE6DB-B7FD-4507-8FAB-137DB0FF1464}" type="slidenum">
              <a:rPr lang="de-DE" altLang="de-DE" sz="1000" b="0">
                <a:solidFill>
                  <a:schemeClr val="bg1"/>
                </a:solidFill>
              </a:rPr>
              <a:pPr algn="r"/>
              <a:t>4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18437" name="Fußzeilenplatzhalter 3">
            <a:extLst>
              <a:ext uri="{FF2B5EF4-FFF2-40B4-BE49-F238E27FC236}">
                <a16:creationId xmlns:a16="http://schemas.microsoft.com/office/drawing/2014/main" id="{993410EF-9C41-43CF-83AC-550D835C2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1D353D-0D2B-465E-9F38-6DFB9236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Overview </a:t>
            </a:r>
            <a:r>
              <a:rPr lang="en-US" altLang="de-DE"/>
              <a:t>commodity price index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E1F149E-90A3-4D43-9616-698291F9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763000" cy="477202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HWWI publishes a monthly press release about the latest developments on commodities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Since October 2018, the report is also available in English</a:t>
            </a:r>
          </a:p>
          <a:p>
            <a:pPr marL="568325" lvl="1" indent="0"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Central banks regularly use this data set for their analyses and reports</a:t>
            </a:r>
          </a:p>
          <a:p>
            <a:pPr marL="568325" lvl="1" indent="0">
              <a:buFontTx/>
              <a:buNone/>
              <a:defRPr/>
            </a:pPr>
            <a:endParaRPr lang="en-US" dirty="0"/>
          </a:p>
          <a:p>
            <a:pPr marL="568325" lvl="1" indent="0">
              <a:buNone/>
              <a:defRPr/>
            </a:pPr>
            <a:endParaRPr lang="en-US" dirty="0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676D8392-5C46-4877-BC83-8AECC5A83C95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1B1EE6DB-B7FD-4507-8FAB-137DB0FF1464}" type="slidenum">
              <a:rPr lang="de-DE" altLang="de-DE" sz="1000" b="0">
                <a:solidFill>
                  <a:schemeClr val="bg1"/>
                </a:solidFill>
              </a:rPr>
              <a:pPr algn="r"/>
              <a:t>5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18437" name="Fußzeilenplatzhalter 3">
            <a:extLst>
              <a:ext uri="{FF2B5EF4-FFF2-40B4-BE49-F238E27FC236}">
                <a16:creationId xmlns:a16="http://schemas.microsoft.com/office/drawing/2014/main" id="{993410EF-9C41-43CF-83AC-550D835C2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3FBC5-C888-4C17-BD4C-9DEFDEA3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recent index development</a:t>
            </a:r>
            <a:br>
              <a:rPr lang="en-GB" dirty="0"/>
            </a:br>
            <a:r>
              <a:rPr lang="en-GB" dirty="0"/>
              <a:t>energy raw materials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C2F27C-A51A-4B92-9396-D24E79614D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6B85CC-35C6-48CE-92C0-607018C2A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page </a:t>
            </a:r>
            <a:fld id="{50865E89-E490-4EF1-B26A-47EE530D98C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464860"/>
              </p:ext>
            </p:extLst>
          </p:nvPr>
        </p:nvGraphicFramePr>
        <p:xfrm>
          <a:off x="190500" y="1752600"/>
          <a:ext cx="8763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47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1D353D-0D2B-465E-9F38-6DFB9236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Index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enery</a:t>
            </a:r>
            <a:r>
              <a:rPr lang="de-DE" altLang="de-DE" dirty="0"/>
              <a:t> </a:t>
            </a:r>
            <a:r>
              <a:rPr lang="de-DE" altLang="de-DE" dirty="0" err="1"/>
              <a:t>raw</a:t>
            </a:r>
            <a:r>
              <a:rPr lang="de-DE" altLang="de-DE" dirty="0"/>
              <a:t> </a:t>
            </a:r>
            <a:r>
              <a:rPr lang="de-DE" altLang="de-DE" dirty="0" err="1"/>
              <a:t>materials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E1F149E-90A3-4D43-9616-698291F9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763000" cy="477202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index is divided into crude oil, natural gas and coal</a:t>
            </a:r>
          </a:p>
          <a:p>
            <a:pPr marL="568325" lvl="1" indent="0">
              <a:buFontTx/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Crude oil price has fallen in autumn 2018, and but has increased in the 4 months in 2019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Natural gas prices have been declining since November 2018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Coal prices have been dropping since July 2018</a:t>
            </a:r>
          </a:p>
          <a:p>
            <a:pPr marL="1336675" lvl="2" indent="0"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568325" lvl="1" indent="0">
              <a:buFontTx/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676D8392-5C46-4877-BC83-8AECC5A83C95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1B1EE6DB-B7FD-4507-8FAB-137DB0FF1464}" type="slidenum">
              <a:rPr lang="de-DE" altLang="de-DE" sz="1000" b="0">
                <a:solidFill>
                  <a:schemeClr val="bg1"/>
                </a:solidFill>
              </a:rPr>
              <a:pPr algn="r"/>
              <a:t>7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18437" name="Fußzeilenplatzhalter 3">
            <a:extLst>
              <a:ext uri="{FF2B5EF4-FFF2-40B4-BE49-F238E27FC236}">
                <a16:creationId xmlns:a16="http://schemas.microsoft.com/office/drawing/2014/main" id="{993410EF-9C41-43CF-83AC-550D835C2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4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D1D353D-0D2B-465E-9F38-6DFB9236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Index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enery</a:t>
            </a:r>
            <a:r>
              <a:rPr lang="de-DE" altLang="de-DE" dirty="0"/>
              <a:t> </a:t>
            </a:r>
            <a:r>
              <a:rPr lang="de-DE" altLang="de-DE" dirty="0" err="1"/>
              <a:t>raw</a:t>
            </a:r>
            <a:r>
              <a:rPr lang="de-DE" altLang="de-DE" dirty="0"/>
              <a:t> </a:t>
            </a:r>
            <a:r>
              <a:rPr lang="de-DE" altLang="de-DE" dirty="0" err="1"/>
              <a:t>materials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E1F149E-90A3-4D43-9616-698291F9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0728"/>
            <a:ext cx="8763000" cy="554461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This April the index for: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Coal registered 15 %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Natural gas registered 18 %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Crude oil registered 0,5 %</a:t>
            </a:r>
          </a:p>
          <a:p>
            <a:pPr marL="568325" lvl="1" indent="0">
              <a:buNone/>
              <a:defRPr/>
            </a:pPr>
            <a:r>
              <a:rPr lang="en-US" dirty="0"/>
              <a:t>	below the level of April 2018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Natural gas price have been declining since November 2018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warm winters lead to less demand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Coal price has been </a:t>
            </a:r>
            <a:r>
              <a:rPr lang="de-DE" dirty="0" err="1"/>
              <a:t>dropping</a:t>
            </a:r>
            <a:r>
              <a:rPr lang="en-US" dirty="0"/>
              <a:t> since July 2018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/>
              <a:t>Demand weakens because of environmental restrictions in China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568325" lvl="1" indent="0">
              <a:buFontTx/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18436" name="Foliennummernplatzhalter 4">
            <a:extLst>
              <a:ext uri="{FF2B5EF4-FFF2-40B4-BE49-F238E27FC236}">
                <a16:creationId xmlns:a16="http://schemas.microsoft.com/office/drawing/2014/main" id="{676D8392-5C46-4877-BC83-8AECC5A83C95}"/>
              </a:ext>
            </a:extLst>
          </p:cNvPr>
          <p:cNvSpPr txBox="1">
            <a:spLocks noGrp="1"/>
          </p:cNvSpPr>
          <p:nvPr/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1B1EE6DB-B7FD-4507-8FAB-137DB0FF1464}" type="slidenum">
              <a:rPr lang="de-DE" altLang="de-DE" sz="1000" b="0">
                <a:solidFill>
                  <a:schemeClr val="bg1"/>
                </a:solidFill>
              </a:rPr>
              <a:pPr algn="r"/>
              <a:t>8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18437" name="Fußzeilenplatzhalter 3">
            <a:extLst>
              <a:ext uri="{FF2B5EF4-FFF2-40B4-BE49-F238E27FC236}">
                <a16:creationId xmlns:a16="http://schemas.microsoft.com/office/drawing/2014/main" id="{993410EF-9C41-43CF-83AC-550D835C2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65EA840A-A027-4772-978C-022B4B86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4450"/>
            <a:ext cx="8763000" cy="1296318"/>
          </a:xfrm>
        </p:spPr>
        <p:txBody>
          <a:bodyPr/>
          <a:lstStyle/>
          <a:p>
            <a:r>
              <a:rPr lang="en-GB" altLang="de-DE" dirty="0"/>
              <a:t>Recent development crude oil</a:t>
            </a:r>
            <a:endParaRPr lang="de-DE" altLang="de-DE" dirty="0"/>
          </a:p>
        </p:txBody>
      </p:sp>
      <p:sp>
        <p:nvSpPr>
          <p:cNvPr id="31747" name="Fußzeilenplatzhalter 3">
            <a:extLst>
              <a:ext uri="{FF2B5EF4-FFF2-40B4-BE49-F238E27FC236}">
                <a16:creationId xmlns:a16="http://schemas.microsoft.com/office/drawing/2014/main" id="{7042586A-15FC-4E42-A48D-3D000D7CC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Hamburgisches WeltWirtschaftsInstitut (HWWI)</a:t>
            </a:r>
          </a:p>
          <a:p>
            <a:endParaRPr lang="de-DE" altLang="de-DE" sz="1000" b="0">
              <a:solidFill>
                <a:schemeClr val="bg1"/>
              </a:solidFill>
            </a:endParaRPr>
          </a:p>
        </p:txBody>
      </p:sp>
      <p:sp>
        <p:nvSpPr>
          <p:cNvPr id="31748" name="Foliennummernplatzhalter 4">
            <a:extLst>
              <a:ext uri="{FF2B5EF4-FFF2-40B4-BE49-F238E27FC236}">
                <a16:creationId xmlns:a16="http://schemas.microsoft.com/office/drawing/2014/main" id="{7DA2B66A-E741-4FB8-B3F4-5C4B23A15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sz="1000" b="0">
                <a:solidFill>
                  <a:schemeClr val="bg1"/>
                </a:solidFill>
              </a:rPr>
              <a:t>page </a:t>
            </a:r>
            <a:fld id="{DEC2F151-09E8-47B3-A252-A1B932E92B84}" type="slidenum">
              <a:rPr lang="de-DE" altLang="de-DE" sz="10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000" b="0">
              <a:solidFill>
                <a:schemeClr val="bg1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493EDA8-6F7B-4C74-B822-022E7B7DBA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504" y="1340768"/>
          <a:ext cx="89289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750" name="Picture 7">
            <a:extLst>
              <a:ext uri="{FF2B5EF4-FFF2-40B4-BE49-F238E27FC236}">
                <a16:creationId xmlns:a16="http://schemas.microsoft.com/office/drawing/2014/main" id="{64A5917F-9C6F-48A0-9B82-42C3F793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84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Inhaltsplatzhalter 8">
            <a:extLst>
              <a:ext uri="{FF2B5EF4-FFF2-40B4-BE49-F238E27FC236}">
                <a16:creationId xmlns:a16="http://schemas.microsoft.com/office/drawing/2014/main" id="{653A52FF-AEA9-41DF-8DB2-8451A4334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47556"/>
              </p:ext>
            </p:extLst>
          </p:nvPr>
        </p:nvGraphicFramePr>
        <p:xfrm>
          <a:off x="190500" y="1407742"/>
          <a:ext cx="8763000" cy="511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0644056"/>
      </p:ext>
    </p:extLst>
  </p:cSld>
  <p:clrMapOvr>
    <a:masterClrMapping/>
  </p:clrMapOvr>
</p:sld>
</file>

<file path=ppt/theme/theme1.xml><?xml version="1.0" encoding="utf-8"?>
<a:theme xmlns:a="http://schemas.openxmlformats.org/drawingml/2006/main" name="WT_kT_gSg_oT">
  <a:themeElements>
    <a:clrScheme name="WT_kT_gSg_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T_kT_gSg_o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T_kT_gSg_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_kT_gSg_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_kT_gSg_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_kT_gSg_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_kT_gSg_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_kT_gSg_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_kT_gSg_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_kT_gSg_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_kT_gSg_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_kT_gSg_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_kT_gSg_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_kT_gSg_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WWI">
    <a:dk1>
      <a:sysClr val="windowText" lastClr="000000"/>
    </a:dk1>
    <a:lt1>
      <a:sysClr val="window" lastClr="FFFFFF"/>
    </a:lt1>
    <a:dk2>
      <a:srgbClr val="E9ECF1"/>
    </a:dk2>
    <a:lt2>
      <a:srgbClr val="FFFFFF"/>
    </a:lt2>
    <a:accent1>
      <a:srgbClr val="294171"/>
    </a:accent1>
    <a:accent2>
      <a:srgbClr val="5C6F90"/>
    </a:accent2>
    <a:accent3>
      <a:srgbClr val="A0ADC2"/>
    </a:accent3>
    <a:accent4>
      <a:srgbClr val="3F3F3F"/>
    </a:accent4>
    <a:accent5>
      <a:srgbClr val="96C981"/>
    </a:accent5>
    <a:accent6>
      <a:srgbClr val="FF896D"/>
    </a:accent6>
    <a:hlink>
      <a:srgbClr val="0000FF"/>
    </a:hlink>
    <a:folHlink>
      <a:srgbClr val="800080"/>
    </a:folHlink>
  </a:clrScheme>
  <a:fontScheme name="HWWI">
    <a:majorFont>
      <a:latin typeface="Franklin Gothic Medium"/>
      <a:ea typeface=""/>
      <a:cs typeface=""/>
    </a:majorFont>
    <a:minorFont>
      <a:latin typeface="Franklin Gothic Book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WWI">
    <a:dk1>
      <a:sysClr val="windowText" lastClr="000000"/>
    </a:dk1>
    <a:lt1>
      <a:sysClr val="window" lastClr="FFFFFF"/>
    </a:lt1>
    <a:dk2>
      <a:srgbClr val="E9ECF1"/>
    </a:dk2>
    <a:lt2>
      <a:srgbClr val="FFFFFF"/>
    </a:lt2>
    <a:accent1>
      <a:srgbClr val="294171"/>
    </a:accent1>
    <a:accent2>
      <a:srgbClr val="5C6F90"/>
    </a:accent2>
    <a:accent3>
      <a:srgbClr val="A0ADC2"/>
    </a:accent3>
    <a:accent4>
      <a:srgbClr val="3F3F3F"/>
    </a:accent4>
    <a:accent5>
      <a:srgbClr val="96C981"/>
    </a:accent5>
    <a:accent6>
      <a:srgbClr val="FF896D"/>
    </a:accent6>
    <a:hlink>
      <a:srgbClr val="0000FF"/>
    </a:hlink>
    <a:folHlink>
      <a:srgbClr val="800080"/>
    </a:folHlink>
  </a:clrScheme>
  <a:fontScheme name="HWWI">
    <a:majorFont>
      <a:latin typeface="Franklin Gothic Medium"/>
      <a:ea typeface=""/>
      <a:cs typeface=""/>
    </a:majorFont>
    <a:minorFont>
      <a:latin typeface="Franklin Gothic Book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WWI">
    <a:dk1>
      <a:sysClr val="windowText" lastClr="000000"/>
    </a:dk1>
    <a:lt1>
      <a:sysClr val="window" lastClr="FFFFFF"/>
    </a:lt1>
    <a:dk2>
      <a:srgbClr val="E9ECF1"/>
    </a:dk2>
    <a:lt2>
      <a:srgbClr val="FFFFFF"/>
    </a:lt2>
    <a:accent1>
      <a:srgbClr val="294171"/>
    </a:accent1>
    <a:accent2>
      <a:srgbClr val="5C6F90"/>
    </a:accent2>
    <a:accent3>
      <a:srgbClr val="A0ADC2"/>
    </a:accent3>
    <a:accent4>
      <a:srgbClr val="3F3F3F"/>
    </a:accent4>
    <a:accent5>
      <a:srgbClr val="96C981"/>
    </a:accent5>
    <a:accent6>
      <a:srgbClr val="FF896D"/>
    </a:accent6>
    <a:hlink>
      <a:srgbClr val="0000FF"/>
    </a:hlink>
    <a:folHlink>
      <a:srgbClr val="800080"/>
    </a:folHlink>
  </a:clrScheme>
  <a:fontScheme name="HWWI">
    <a:majorFont>
      <a:latin typeface="Franklin Gothic Medium"/>
      <a:ea typeface=""/>
      <a:cs typeface=""/>
    </a:majorFont>
    <a:minorFont>
      <a:latin typeface="Franklin Gothic Book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WWI">
    <a:dk1>
      <a:sysClr val="windowText" lastClr="000000"/>
    </a:dk1>
    <a:lt1>
      <a:sysClr val="window" lastClr="FFFFFF"/>
    </a:lt1>
    <a:dk2>
      <a:srgbClr val="E9ECF1"/>
    </a:dk2>
    <a:lt2>
      <a:srgbClr val="FFFFFF"/>
    </a:lt2>
    <a:accent1>
      <a:srgbClr val="294171"/>
    </a:accent1>
    <a:accent2>
      <a:srgbClr val="5C6F90"/>
    </a:accent2>
    <a:accent3>
      <a:srgbClr val="A0ADC2"/>
    </a:accent3>
    <a:accent4>
      <a:srgbClr val="3F3F3F"/>
    </a:accent4>
    <a:accent5>
      <a:srgbClr val="96C981"/>
    </a:accent5>
    <a:accent6>
      <a:srgbClr val="FF896D"/>
    </a:accent6>
    <a:hlink>
      <a:srgbClr val="0000FF"/>
    </a:hlink>
    <a:folHlink>
      <a:srgbClr val="800080"/>
    </a:folHlink>
  </a:clrScheme>
  <a:fontScheme name="HWWI">
    <a:majorFont>
      <a:latin typeface="Franklin Gothic Medium"/>
      <a:ea typeface=""/>
      <a:cs typeface=""/>
    </a:majorFont>
    <a:minorFont>
      <a:latin typeface="Franklin Gothic Book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WWI">
    <a:dk1>
      <a:sysClr val="windowText" lastClr="000000"/>
    </a:dk1>
    <a:lt1>
      <a:sysClr val="window" lastClr="FFFFFF"/>
    </a:lt1>
    <a:dk2>
      <a:srgbClr val="E9ECF1"/>
    </a:dk2>
    <a:lt2>
      <a:srgbClr val="FFFFFF"/>
    </a:lt2>
    <a:accent1>
      <a:srgbClr val="294171"/>
    </a:accent1>
    <a:accent2>
      <a:srgbClr val="5C6F90"/>
    </a:accent2>
    <a:accent3>
      <a:srgbClr val="A0ADC2"/>
    </a:accent3>
    <a:accent4>
      <a:srgbClr val="3F3F3F"/>
    </a:accent4>
    <a:accent5>
      <a:srgbClr val="96C981"/>
    </a:accent5>
    <a:accent6>
      <a:srgbClr val="FF896D"/>
    </a:accent6>
    <a:hlink>
      <a:srgbClr val="0000FF"/>
    </a:hlink>
    <a:folHlink>
      <a:srgbClr val="800080"/>
    </a:folHlink>
  </a:clrScheme>
  <a:fontScheme name="HWWI">
    <a:majorFont>
      <a:latin typeface="Franklin Gothic Medium"/>
      <a:ea typeface=""/>
      <a:cs typeface=""/>
    </a:majorFont>
    <a:minorFont>
      <a:latin typeface="Franklin Gothic Book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HWWI">
    <a:dk1>
      <a:sysClr val="windowText" lastClr="000000"/>
    </a:dk1>
    <a:lt1>
      <a:sysClr val="window" lastClr="FFFFFF"/>
    </a:lt1>
    <a:dk2>
      <a:srgbClr val="E9ECF1"/>
    </a:dk2>
    <a:lt2>
      <a:srgbClr val="FFFFFF"/>
    </a:lt2>
    <a:accent1>
      <a:srgbClr val="294171"/>
    </a:accent1>
    <a:accent2>
      <a:srgbClr val="5C6F90"/>
    </a:accent2>
    <a:accent3>
      <a:srgbClr val="A0ADC2"/>
    </a:accent3>
    <a:accent4>
      <a:srgbClr val="3F3F3F"/>
    </a:accent4>
    <a:accent5>
      <a:srgbClr val="96C981"/>
    </a:accent5>
    <a:accent6>
      <a:srgbClr val="FF896D"/>
    </a:accent6>
    <a:hlink>
      <a:srgbClr val="0000FF"/>
    </a:hlink>
    <a:folHlink>
      <a:srgbClr val="800080"/>
    </a:folHlink>
  </a:clrScheme>
  <a:fontScheme name="HWWI">
    <a:majorFont>
      <a:latin typeface="Franklin Gothic Medium"/>
      <a:ea typeface=""/>
      <a:cs typeface=""/>
    </a:majorFont>
    <a:minorFont>
      <a:latin typeface="Franklin Gothic Book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HWWI">
    <a:dk1>
      <a:sysClr val="windowText" lastClr="000000"/>
    </a:dk1>
    <a:lt1>
      <a:sysClr val="window" lastClr="FFFFFF"/>
    </a:lt1>
    <a:dk2>
      <a:srgbClr val="E9ECF1"/>
    </a:dk2>
    <a:lt2>
      <a:srgbClr val="FFFFFF"/>
    </a:lt2>
    <a:accent1>
      <a:srgbClr val="294171"/>
    </a:accent1>
    <a:accent2>
      <a:srgbClr val="5C6F90"/>
    </a:accent2>
    <a:accent3>
      <a:srgbClr val="A0ADC2"/>
    </a:accent3>
    <a:accent4>
      <a:srgbClr val="3F3F3F"/>
    </a:accent4>
    <a:accent5>
      <a:srgbClr val="96C981"/>
    </a:accent5>
    <a:accent6>
      <a:srgbClr val="FF896D"/>
    </a:accent6>
    <a:hlink>
      <a:srgbClr val="0000FF"/>
    </a:hlink>
    <a:folHlink>
      <a:srgbClr val="800080"/>
    </a:folHlink>
  </a:clrScheme>
  <a:fontScheme name="HWWI">
    <a:majorFont>
      <a:latin typeface="Franklin Gothic Medium"/>
      <a:ea typeface=""/>
      <a:cs typeface=""/>
    </a:majorFont>
    <a:minorFont>
      <a:latin typeface="Franklin Gothic Book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WT_kT_gSg_oT</Template>
  <TotalTime>0</TotalTime>
  <Words>1093</Words>
  <Application>Microsoft Office PowerPoint</Application>
  <PresentationFormat>Bildschirmpräsentation (4:3)</PresentationFormat>
  <Paragraphs>221</Paragraphs>
  <Slides>23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Franklin Gothic Book</vt:lpstr>
      <vt:lpstr>Franklin Gothic Medium</vt:lpstr>
      <vt:lpstr>Times</vt:lpstr>
      <vt:lpstr>Verdana</vt:lpstr>
      <vt:lpstr>Wingdings</vt:lpstr>
      <vt:lpstr>WT_kT_gSg_oT</vt:lpstr>
      <vt:lpstr>Standarddesign</vt:lpstr>
      <vt:lpstr>1_Standarddesign</vt:lpstr>
      <vt:lpstr>2_Standarddesign</vt:lpstr>
      <vt:lpstr>Recent Developments of the Commodity Prices</vt:lpstr>
      <vt:lpstr>Agenda</vt:lpstr>
      <vt:lpstr>Development of the HWWI index</vt:lpstr>
      <vt:lpstr>Overview commodity price index </vt:lpstr>
      <vt:lpstr>Overview commodity price index </vt:lpstr>
      <vt:lpstr>Summary of recent index development energy raw materials</vt:lpstr>
      <vt:lpstr>Index of enery raw materials </vt:lpstr>
      <vt:lpstr>Index of enery raw materials </vt:lpstr>
      <vt:lpstr>Recent development crude oil</vt:lpstr>
      <vt:lpstr>Recent development crude oil</vt:lpstr>
      <vt:lpstr>Recent development crude oil</vt:lpstr>
      <vt:lpstr>Recent development crude oil</vt:lpstr>
      <vt:lpstr>Recent development crude oil</vt:lpstr>
      <vt:lpstr>Geopolitical risks on the crude oil market</vt:lpstr>
      <vt:lpstr>Future Development Crude oil 2019</vt:lpstr>
      <vt:lpstr>Future Development Crude oil 2019</vt:lpstr>
      <vt:lpstr>Summary of recent index development industrial raw materials</vt:lpstr>
      <vt:lpstr>Index industrial raw materials </vt:lpstr>
      <vt:lpstr>Index industrial raw materials </vt:lpstr>
      <vt:lpstr>Index industrial raw materials </vt:lpstr>
      <vt:lpstr>Food and beverages</vt:lpstr>
      <vt:lpstr>Food and beverages</vt:lpstr>
      <vt:lpstr>PowerPoint-Präsentation</vt:lpstr>
    </vt:vector>
  </TitlesOfParts>
  <Company>HWWI gGmbH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Nachhaltigkeit von Biokraftstoffen –  Ziele, Probleme und Instrumente</dc:title>
  <dc:creator>Henning Voepel</dc:creator>
  <cp:lastModifiedBy>Katrin Knauf</cp:lastModifiedBy>
  <cp:revision>775</cp:revision>
  <cp:lastPrinted>2019-05-07T09:25:37Z</cp:lastPrinted>
  <dcterms:created xsi:type="dcterms:W3CDTF">2007-07-26T07:45:44Z</dcterms:created>
  <dcterms:modified xsi:type="dcterms:W3CDTF">2019-05-08T22:57:23Z</dcterms:modified>
</cp:coreProperties>
</file>